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presProps" Target="presProps.xml"/>
  <Relationship Id="rId56" Type="http://schemas.openxmlformats.org/officeDocument/2006/relationships/viewProps" Target="viewProps.xml"/>
  <Relationship Id="rId5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نتِ تِقٍ 4: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دُفِ فبٍيلِ نَن سَمَ نَ بِرِن شُن مَ، عٍ قَ قٌيٍ يّشّ كِرِ عِتَلَ نَ قَرِ. نَ دَنفِ شَنبِ عٍ شَ وُرِ كُيٍيٍ رَ سٌ تٍيبِلِ تٌنفٌسٍيٍ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شَ فّرّ دُفِ دُ سُ لَنثُي دْشْسٍ، لَنثُييٍ، عَ يِرَبَسٍيٍ، شُبٍ سَسٍيٍ، نُن تُرٍ كُندِيٍ شُن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شَ نَ بِرِن مَقِلِن قٌيٍ يّشّ كِرِ نَن كُي، عٍ قَ عَ سَ شَنِنسٍ قَ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شَ فّرّ دُفِ عِتَلَ سّرّشّبَدٍ شّيمَ دَاشِ قَرِ، عٍ قَ عَ مَكٌتٌ قٌيٍ يّشّ كِرِ رَ، عٍ وُرِ كُيٍيٍ رَ سٌ عَ تٌنفٌسٍيٍ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هْرْ مْلِنفِرَ رَشُنمَسٍ بِرِن مَكٌتٌمَ فَرّ دُفِ نَن نَ، عٍ عٍ مَقِلِن قٌيٍ يّشّ كِرِ كُي، عٍ قَ نَ سَ شَنِنسٍ قَ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شَ شُبٍ بَ سّرّشّبَدٍ وُرٍ فبٍيلِ دَاشِ كُي، عٍ قَ دُفِ فبٍيلِ دُ سُ عَ شُن 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نَ عَ يِرَبَسٍيٍ سَ عَ قَرِ، عَلْ سُرَيِ فَنسٍيٍ، سُشُمّيٍ، ثٍلِيٍ، نُن ثْوتِ شُنفبٍيٍ، عٍ شَ نَ بِرِن مَقِلِن قٌيٍ يّشّ كِرِ رَ، عٍ قَ وُرِ كُيٍيٍ رَ سٌ عَ تٌنفٌسٍ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هَرُنَ نُن عَ شَ دِ شّمّيٍ نَ فّ نَ شُنمَسٍ سّنِيّنشِيٍ نُن عَ يِرَبَسٍيٍ مَكٌتٌدٍ، كٍهَتِ شَ دِيٍ لَنمَ عٍ شَ نَ بِرِن شَنِن بِيَاسِ كُي. كْنْ عٍ مُ لَنمَ عٍ شَ دِن نَ سٍ سّنِيّنشِيٍ رَ شَ نَ مُ عٍ قَشَمَ نّ. كٍهَتِ بْنسْييٍ شَ وَلِ نَن نَ كِ.]]></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هَرُنَ سّرّشّدُبّ شَ دِ شّمّ عٍلٍيَسَرِ نَن عَ حْشْ سَمَ لَنثُي تُرٍ، سُرَيِ، سَنسِ سّرّشّ، نُن تُرٍ سّنِيّنشِ شْن مَ. هْرْ مْلِنفِرَ رَشُنمَسٍ سّنِيّنشِيٍ نُن عَ يِرَبَسٍ بِرِن تَشُشِ عَ تَن نَن 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لَتَلَ نَشَ عَ مَسٍن مُنسَ نُن هَرُنَ 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كٍهَتِ شَ مِشِ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وٌ نَشَ لُ كٍهَتِ بْنسْي شَبِلّيٍ شَ بَ لٍوِ بْنسْي يَ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هَرُنَ نُن عَ شَ دِ شّمّيٍ شَ عٍ مَتِ هْرْ مْلِنفِرَ كُي، عٍ قَ عٍ شَ وَلِ مَسٍن كَنكَن بّ عَلَكٌ عٍ نَشَ عٍ مَكْرّ سٍ سّنِيّنشِيٍ رَ، عٍ قَ قَشَ.]]></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مُ لَن عٍ شَ عٍ يَ مَسَ سٍ سّنِيّنشِيٍ مَ، هَلِ دٌندٌرٌنتِ، شَ نَ مُ عٍ قَشَمَ نّ.»فٍرِ سٌن شَ مِشِ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لَتَلَ نَشَ عَ مَسٍن مُنسَ بّ،]]></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فٍرِ سٌن بْنسْي تّنفّ عَ شَبِلّ نُن عَ دٍنبَيَ كِ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نَشٍيٍ شَ سِمَيَ بَرَ حّ تٌنفٌ سَشَن لِ هَن حّ تٌنفٌ سُولِ، نَشٍيٍ قَمَ هْرْ مْلِنفِرَ وَلِ رَبَدٍ.]]></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فٍرِ سٌن شَبِلّ شَ وَلِ نَن يِ كِ.]]></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هْرْ مْلِنفِرَ مَقٍلٍنيِيٍ نَن شَنِنمَ، عَ نُن مَقٍلٍنيِ نَشَن يَءِلَنشِ قٌيٍ يّشّ كِرِ رَ، عَ نُن مَقٍلٍنيِ نَشَن فبَكُشِ هْرْ مْلِنفِرَ سٌدٍ دّ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شَ تّتّ مَقٍلٍنيِيٍ قَن شَنِن نَشٍيٍ هْرْ مْلِنفِرَ نُن سّرّشّبَدٍ رَبِلِنمَ، عَ نُن نَشَن فبَكُشِ تّتّ سٌدٍ دّ رَ، عَ نُن تّتّ لُوتِيٍ. عٍ شَ عٍ حْشْ سَ نَ سٍ مْولِ بِرِن شْن 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فٍرِ سٌن شَبِلّ وَلِمَ هَرُنَ نُن عَ شَ دِ شّمّيٍ شَ يَامَرِ نَن بُن مَ، عَ قِندِ كٌتٍيٍ شَنِنقٍ رَ، عَ قِندِ وَلِ فبّتّ رَبَقٍ رَ. نٍيٍ نَن عَ قَلَمَ عٍ بّ عٍ لَن عٍ شَ نَشَن نَبَ، عَ نُن عٍ لَن عٍ شَ نَشَن شَنِ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عَ مَسٍن مُنسَ بّ،]]></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فٍرِ سٌن بْنسْي شَ وَلِ نَن نَ كِ هْرْ مْلِنفِرَ شَ قٍ رَ. عٍ نَ وَلِ رَبَمَ هَرُنَ سّرّشّدُبّ شَ دِ شّمّ عِتَمَرِ شَ يَامَرِ نَن بُن مَ.»مٍرَرِ شَ مِشِيٍ]]></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 شَ مٍرَرِ بْنسْي قَن تّنفّ عَ شَبِلّ نُن عَ دٍنبَيَ كِ مَ،]]></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نَشٍيٍ شَ سِمَيَ بَرَ حّ تٌنفٌ سَشَن لِ هَن حّ تٌنفٌ سُولِ، نَشٍيٍ قَمَ هْرْ مْلِنفِرَ وَلِ رَبَدٍ.]]></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سٍيٍ نَن يِ كِ عٍ تَن لَن عٍ شَ نَشٍيٍ مَشَنِن هْرْ مْلِنفِرَ سٍيٍ رَ؛ عَ شٍبٍنيِيٍ، عَ وُرِ كُيٍيٍ، عَ كْنتِفِبَيٍ، نُن عٍ سَنبُنيِيٍ.]]></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 شَ تّتّ قَن شَنِن، عَ نُن عَ كْنتِفِبَيٍ، عٍ سَنبُنيِيٍ، عٍ سْرْنسٍيٍ، عٍ شَ لُوتِيٍ، عٍ شَ يِرَبَسٍيٍ، نُن عٍ شَ وَلِسٍ بِرِن. وٌ سٍيٍ مَسٍن كَنكَن بّ، عَ لَنمَ عَ شَ نَشٍيٍ شَنِن.]]></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مٍرَرِ بْنسْييٍ شَ وَلِ بِرِن نَن نَ كِ هْرْ مْلِنفِرَ شَ قٍ رَ. عٍ وَلِمَ هَرُنَ سّرّشّدُبّ شَ دِ شّمّ عِتَمَرِ شَ يَامَرِ نَن بُن مَ.»وَلِكّيٍ تّنفّقٍ لٍوِ بْنسْي يَ مَ]]></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مُنسَ، هَرُنَ، نُن حَمَ كُنتِفِيٍ نَشَ كٍهَتِ شَ مِشِيٍ تّنفّ عٍ شَبِلّ نُن عٍ شَ دٍنبَيَ كِ مَ،]]></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شّمّ نَشٍيٍ شَ سِمَيَ بَرَ حّ تٌنفٌ سَشَن لِ هَن حّ تٌنفٌ سُولِ، نَشٍيٍ قَمَ هْرْ مْلِنفِرَ وَلِ رَبَدٍ.]]></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عٍ شَسَبِ لَن مِشِ وُلُ قِرِن، مِشِ كّمّ سٌلٌقٍرٍ، تٌنفٌ سُولِ نَن مَ.]]></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شّمّيٍ نَن نَ كِ كٍهَتِ شَبِلّيٍ يَ مَ نَشٍيٍ هْرْ مْلِنفِرَ وَلِ رَبَمَ. مُنسَ نُن هَرُنَ بَرَ عٍ تّنفّ عَلْ عَلَتَلَ مُنسَ يَمَرِشِ كِ نَشّ.]]></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كٍهَتِ شَ دِيٍ تّنفّ لٍوِ بْنسْييٍ يَ مَ عَ شَبِلّ نُن عَ دٍنبَيَ كِ مَ،]]></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عٍ نَشَ فٍرِ سٌن شَ مِشِيٍ تّنفّ عٍ شَبِلّ نُن عٍ شَ دٍنبَيَ كِ مَ،]]></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شّمّ نَشٍيٍ شَ سِمَيَ بَرَ حّ تٌنفٌ سَشَن لِ هَن حّ تٌنفٌ سُولِ، نَشٍيٍ قَمَ هْرْ مْلِنفِرَ وَلِ رَبَدٍ.]]></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عٍ شَسَبِ لَن مِشِ وُلُ قِرِن، كّمّ سٍننِ، تٌنفٌ سَشَن نَن مَ.]]></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شّمّيٍ نَن نَ كِ فٍرِ سٌن شَبِلّيٍ يَ مَ نَشٍيٍ هْرْ مْلِنفِرَ وَلِ رَبَمَ. مُنسَ نُن هَرُنَ بَرَ عٍ تّنفّ عَلْ عَلَتَلَ مُنسَ يَمَرِشِ كِ نَشّ.]]></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عٍ نَشَ مٍرَرِ شَ مِشِيٍ تّنفّ عٍ شَبِلّ نُن عٍ شَ دٍنبَيَ كِ مَ،]]></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شّمّ نَشٍيٍ شَ سِمَيَ بَرَ حّ تٌنفٌ سَشَن لِ هَن حّ تٌنفٌ سُولِ، نَشٍيٍ قَمَ هْرْ مْلِنفِرَ وَلِ رَبَدٍ.]]></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عٍ شَسَبِ لَن مِشِ وُلُ سَشَن مِشِ كّمّ قِرِن نَن مَ.]]></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شّمّيٍ نَن نَ كِ مٍرَرِ شَبِلّيٍ يَ مَ نَشٍيٍ هْرْ مْلِنفِرَ وَلِ رَبَمَ. مُنسَ نُن هَرُنَ بَرَ عٍ تّنفّ عَلْ عَلَتَلَ مُنسَ يَمَرِشِ كِ نَشّ.]]></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مُنسَ، هَرُنَ، نُن عِسِرَيِلَ كُنتِفِيٍ، عٍ لٍوِ بْنسْي مِشِ نَشٍيٍ تّنفّشِ عٍ شَبِلّ نُن عٍ شَ دٍنبَيَ كِ مَ،]]></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شّمّ نَشٍيٍ شَ سِمَيَ بَرَ حّ تٌنفٌ سَشَن لِ هَن حّ تٌنفٌ سُولِ، نَشٍيٍ قَمَ هْرْ مْلِنفِرَ وَلِ رَبَدٍ.]]></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شٍيٍ شَ سِمَيَ بَرَ حّ تٌنفٌ سَشَن لِ هَن حّ تٌنفٌ سُولِ، نَشٍيٍ قَمَ هْرْ مْلِنفِرَ وَلِ رَبَدٍ.]]></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عٍ شَسَبِ لَن مِشِ وُلُ سٌلٌمَسَشَن، كّمّ سُولِ، تٌنفٌ سٌلٌمَسَشَن نَن مَ.]]></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شّمّيٍ نُن عٍ شَ وَلِيٍ نَن نَ كِ لٍوِ نَشٍيٍ تّنفّشِ مُنسَ نُن هَرُنَ سَابُي رَ عَلْ عَلَتَلَ مُنسَ يَمَرِشِ كِ نَشّ.]]></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كٍهَتِ شَ دِيٍ لَنمَ عٍ شَ مّينِ سٍ سّنِيّنشِيٍ مَ نَشٍيٍ نَ هْرْ مْلِنفِرَ كُ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سِرَيِلَكَيٍ نَ كٍلِ سِفَدٍ، هَرُنَ نُن عَ شَ دِ شّمّيٍ شَ دُفِ يَرَ سَ رَفٌرٌ، عٍ سَاتّ كَنكِرَ مَكٌتٌ عَ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دَنفِ شَنبِ عٍ شَ قٌيٍ يّشّ كِرِ سَ نَ قَرِ، عَ نُن فّرّ دُفِ. عَ دْنشْي رَ عٍ شَ وُرِ كُيٍيٍ رَ سٌ كَنكِرَ تٌنفٌسٍيٍ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 فّرّ دُفِ فبّتّ عِتَلَ تٍيبِلِ مَ، عٍ شَ ثِلٍتِيٍ، تْنبِلِيٍ، نُن كُندِيٍ سَ نَ قَرِ، نَشٍيٍ رَوَلِمَ وّنِ سّرّشّيٍ رَ. تَامِ نَشَن بَمَ سّرّشّ رَ، نَ قَن سَمَ نّ نَ تٍيبِلِ نَن قَرِ.]]></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2026-08-15T13:56:35Z</dcterms:created>
  <dcterms:modified xsi:type="dcterms:W3CDTF">2026-08-15T13:56:35Z</dcterms:modified>
  <dc:title>Bible.com.au: كْنتِ تِقٍ 4:1-49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