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 فِنّ كّ كَنيِ شَ دْشْ شّمّ شْن نَشَن نَ شَبِلّ ندٍ كُي عَ بَبَ بْنسْي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سٍ مُ بَمَ عِسِرَيِلَ بْنسْي ندٍ كّ رَ، عَ قِندِ بْنسْي فبّتّ كّ رَ. بِرِن عَ بٍنبَ كّ نَن شُن مَكَنتَ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قٍشَدِ شَ دِ فِنّيٍ نَشَ عَلَتَلَ شَ يَامَرِ سُشُ عَلْ مُنسَ عَ قَلَ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لِيٍ نَن يَ؛ مَشَلَ، تِرِ سَ، شٌفَلَ، مِلِكَ، نُن نٌوَ. عٍ بِرِن نَشَ دْشْ عٍ دّيشْيٍ 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دْشْ مَنَسِ شَ دِ شَبِلّيٍ نَن شْن مَ. نَ كُي عٍ كّ نَشَ لُ عٍ بٍنبَ يُسُقُ بْنسْ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سّرِيّ نُن يَامَرِيٍ نَن نَ كِ عَ نَشٍيٍ قِشِ مُنسَ مَ، كَتَرَبِ عِسِرَيِلَ مَ، عٍ نُ نَ مٌوَبَ قِيلِ مَ تّمُي نَشّ، يُرُدّن شُرٍ قّ مَ، يٍرِكٌ يَ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 كّ كَنيِ قُتِقٍ سّرِ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نبَيَ شُنيِ نَشٍيٍ نُ نَ فَلَدِ شَبِلّ يَ مَ، مَكِرِ شَ دِيٍ، مَنَسِ شَ مَمَدِيٍ، يُسُقُ شَبِلّيٍ، نٍيٍ نَشَ سِفَ مُنسَ نُن عِسِرَيِلَ دٍنبَيَ شُنيِيٍ يِ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قَلَ مُنسَ بّ، «عَلَتَلَ بَرَ عَ يَمَرِ عِ تَن ﭑ مَرِفِ، عِ شَ يِ بْشِ عِتَشُن عِسِرَيِلَ دِيٍ مَ عَلَتَلَ شَ مَرَفِرِ كّحَ مَ، عَ شَ قِندِ عٍ كّ رَ. عَلَتَلَ مَن بَرَ عِ يَمَرِ عِ شَ مُشُ تَارَ سٍلٌقٍشَدِ شَ هَرِفٍ سٌ عَ شَ دِ فِنّيٍ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شَ نَ دِ فِنّيٍ سَ دْشْ بْنسْي فبّتّ شّمّيٍ شْن، عٍ كّ بَمَ نّ مُشُ بْنسْي كّ رَ، عَ سَ عٍ شَ شّمّيٍ بْنسْييٍ كّ شُن مَ. نَ كُي ندٍ بَمَ نّ مُشُ كّ رَ، نَشَن قِشِ مُشُ بْنسْي مَ مَرَفِرِ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رّيَ حّ نَ عَ لِ، عٍ كّ بَمَ نّ مُشُ بٍنبَيٍ كّ رَ، عَ سَ عٍ شَ شّمّيٍ بٍنبَيٍ كّ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سَ نَشَ عَلَتَلَ شَ يَامَرِ رَدَنفِ عِسِرَيِلَكَيٍ مَ، عَ قَلَ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سُقُ بْنسْي، وٌ نْندِ. عَلَتَلَ شَ يَامَرِ نَن يَ سٍلٌقٍشَدِ شَ دِ فِنّيٍ بّ. عٍ شَ دْشْ شّمّ شْن نَشَن نَ شَبِلّ ندٍ كُي عٍ بَبَ بْنسْ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سٍ مُ بَمَ عِسِرَيِلَ بْنسْي ندٍ كّ رَ، عَ قِندِ بْنسْي فبّتّ كّ رَ. بِرِن عَ بٍنبَ كّ نَن شُن مَكَنتَمَ.]]></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2026-08-15T13:56:47Z</dcterms:created>
  <dcterms:modified xsi:type="dcterms:W3CDTF">2026-08-15T13:56:47Z</dcterms:modified>
  <dc:title>Bible.com.au: كْنتِ تِقٍ 36:1-13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