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نسْي نَشٍيٍ شَ تَايٍ وُيَ، عٍ شَ تَا فبٍفبٍ قِ. بْنسْي نَشٍيٍ شَ تَايٍ مُ وُيَ، عٍ شَ تَا دٌندٌرٌنتِ قِ لٍوِ بْنسْ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لَ عِسِرَيِلَكَيٍ بّ، عٍ نَ يُرُدّن شُرٍ عِفِرِ سٌقٍ رَ كَنَان 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تَايٍ سُفَندِ، نَشٍيٍ قِندِ مَ مَكَنتَدٍيٍ رَ مِشِيٍ بّ نَشٍيٍ بَرَ قَشّ تِ عٍ مُ عَ حَنِفٍ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ايٍ نَن قِندِ مَ مَكَنتَدٍيٍ رَ نَ مِشِيٍ بّ، هَن كِيتِسَيٍ عٍ مَكِيتِمَ تّمُي نَشّ. نَ كُي عٍ شَ رَتَنفَ مِشِيٍ مَ نَشٍيٍ وَ مَ عٍ فبٍحْشْقٍ، نَشٍيٍ وَ مَ عٍ قَشَقٍ كٍرٍ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تَا سٍننِ سُفَندِ نَ وَلِ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شَن يُرُدّن نَاكِرِ مَ، سَشَن كَنَان بْشِ مَ. نَ تَايٍ نَن قِندِ مَ وٌ مَكَنتَدٍ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يٌ مِشِ، عَ قِندِ عِسِرَيِلَكَ رَ، عَ قِندِ شْحّ رَ، عَ قِندِ دَنفِ مِشِ رَ، شَ نَشَن يٌ سَ مِشِ ندٍ قَشَ عَ مُ عَ حَنِفٍشِ، نَ كَنيِ نْمَ عَ نِي رَتَنفَدٍ نَ تَا سٍننِيٍ ندٍ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شَ مِشِ سَ مِشِ بْنبْ وُرٍ رَ هَن عَ قَشَ، نِي بَ نَن عَ رَ. عَ لَن نّ، عَ قَن شَ قَ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مِشِ سَ مِشِ بْنبْ فّمّ نَن نَ هَن عَ قَشَ، نِي بَ نَن عَ رَ. عَ لَن نّ، عَ قَن شَ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وِ بْنسْي شَ تَا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مِشِ سَ مِشِ بْنبْ وُرِ نَن نَ هَن عَ قَشَ، نِي بَ نَن عَ رَ. عَ لَن نّ، عَ قَن شَ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بٍحْشْي شَ نَ قَشّتِ قَشَ عَ عَ سُشُشِ تّمُي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مِشِ ندٍ سَ عَ بٌورٍ رَدِن يّ مَرَحَاشُي مَ، شَ نَ مُ، عَ حَنِفٍ عَ شَ عَ فْنْ سٍ ندٍ رَ، عَ قَشَ، قَشّتِ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مِشِ ندٍ سَ عَ بٌورٍ دِن عَ بّلّشّ رَ يَشُيَ رَ، عَ قَشَ، قَشّتِ نَن عَ رَ. عَ لَن نّ، عَ قَن شَ قَشَ. فبٍحْشْي شَ نَ قَشّتِ قَشَ عَ عَ سُشُشِ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شَ مِشِ ندٍ سَ عَ بٌورٍ رَدِن يّ حَنِفٍتَرٍحَ كُي، شْنّ مُ نَ، شَ نَ مُ عَ سٍ ندٍ وٌلِ عَ مَ حَنِفٍتَرٍحَ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نَ مُ عَ عَ فْنْ فّمّ رَ حَنِفٍتَرٍحَ كُي، عَ قَ قَشَ، كْنْ شْنّ نُن يَشُيَ مُ نَ عَ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حَمَ شَ عَ مَكِيتِ يِ سّرِيّ رَ فبٍحْشْي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مَ شَ عَ بَ فبٍحْشْي يِ رَ، عَ عَ رَ سٌ مَكَنتَدٍ كُي. عَ شَ لُ مّننِ هَن سّرّشّدُبّ كُنتِفِ لَاشِرَ مَ تّمُي نَشّ، عَلَتَلَ نَشَن سُفَندِ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شَ نَ كَنيِ سَ مِنِ مَكَنتَدٍ قَرِ مَ، عَ نُ بَرَ سٌ دّن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بٍحْشْي قَ عَ تٌ، عَ قَشَ، فبٍحْشْي مُ قِندِ مَ قَشّتِ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 مٌوَبَ قِيلِ مَ، يُرُدّن شُرٍ قّ مَ، يٍرِكٌ يَ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نَشَن نِي بَمَ حَنِفٍتَرٍحَ كُي، عَ شَ لُ مَكَنتَدٍ هَن سّرّشّدُبّ كُنتِفِ لَاشِرَ مَ تّمُي نَشّ. سّرّشّدُبّ كُنتِفِ نَ لَاشِرَ تّمُي نَشّ، مِشِ نَشَن نِي بَشِ حَنِفٍتَرٍحَ كُي، عَ نْمَ فبِلٍندٍ عَ شْنيِ مَرَتَنفٍ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رِيّ نَن يَ وٌ بْنسْي بّ يِرٍ بِرِن، تّمُي بِ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شّتِ مُ لَن عَ شَ قَشَ سٍيدٍ كٍرٍن شُي مَ، قٌ سٍيدٍ وُيَ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قَشّتِ مُ لَن عَ شُن شَ سَرَ، عَ شَ قَ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نَشَن قَشّ تِ حَنِفٍتَرٍحَ كُي، عَ مُ لَن عَ شُن شَ سَرَ عَلَكٌ عَ شَ فبِلٍن عَ شْنيِ بٍينُن سّرّشّدُبّ كُنتِفِ لَاشِرَ مَ تّمُي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مُ لَن وٌ شَ بْشِ قِندِ بْشِ سّنِيّنتَرٍ رَ. وُلِ رَ مِنِقٍ نَ نَن نَبَمَ. قَشّتِ وُلِ فبَنسَن نَن قِندِ مَ بْشِ شُنسَرٍ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نَشَ وٌ شْنيِ قِندِ يِرٍ سّنِيّنتَرٍ رَ. ﭑ تَن عَلَتَلَ سَبَتِشِ وٌ تَن عِسِرَيِلَكَيٍ يَ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عٍ شَ تَا ندٍيٍ نُن عٍ رَبِلِنيِيٍ سُفَندِ عٍ شَ بْشِ كُي، عٍ نَشٍيٍ قِمَ لٍوِ بْنسْي مَ، عٍ سَبَتِمَ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وِ بْنسْي سَبَتِمَ نَ تَايٍ نَن كُي، عٍ شَ شُرُ سٍيٍ لُمَ نَ رَبِلِنيِ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ا رَبِلِنيِيٍ شَ فبٌيَ سِفَمَ نّ هَن نْنفْن وُلُ كٍرٍن نَ تَا سّيتِ نَانِ بِرِ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لِقٍ تَا تّتّ مَ سِفَقٍ نْنفْن وُلُ قِرِن عَ سٌفٍتٍدٍ بِرِ، عَ سٌفٍفٌرٌدٍ بِرِ، عَ كْولَ مَ، نُن عَ يِرٍقَن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ا تٌنفٌ نَانِ نُن سٌلٌمَسَشَن يَ مَ، وٌ شَ تَا سٍننِ سُفَندِ نَشٍيٍ قِندِ مَ مَكَنتَدٍيٍ رَ مِشِيٍ بّ نَشٍيٍ بَرَ قَشّ تِ عٍ مُ عَ حَنِفٍ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نَ تَا تٌنفٌ نَانِ نُن سٌلٌمَسَشَن نُن عٍ رَبِلِنيِيٍ قِ لٍوِ بْنسْي مَ.]]></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2026-08-15T13:56:50Z</dcterms:created>
  <dcterms:modified xsi:type="dcterms:W3CDTF">2026-08-15T13:56:50Z</dcterms:modified>
  <dc:title>Bible.com.au: كْنتِ تِقٍ 35:1-34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