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لِقٍ رَ هٌرٌ فٍيَ مَ، وٌ شَ نَانِنيِ سِفَمَ نَ كِ نّ هَن شَمَتَ سٌدٍ دّ رَ، عَ سَ دْشْ سٍدَدٍ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كٍلِ مّننِ، عَ سِفَمَ سِقِرٌن مَبِرِ نّ هَن عَ سَ مِنِ شَسَرِ عٍنَن مَ. وٌ شَ بْشِ نَانِنيِ نَن نَ كِ كْولَ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سٌفٍتٍدٍ، وٌ شَ نَانِنيِ سَ كٍلِمَ شَسَرِ عٍنَن نَن مَ، عَ سِفَ هَن سٍيقَ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كٍلِ مّننِ، عَ سِفَ رِبِلَ، عَيِن سٌفٍتٍدٍ بِرِ، عَ مَن سِفَ، عَ سَ دِن تٍنتٍنيِيٍ رَ كِنٍرٍتِ بَا سٌفٍتٍدٍ بِ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سَ مِنِ يُرُدّن شُرٍ مَ، عَ قَ سَ عَ رَحْن قْشْي بَا مَ. وٌ شَ بْشِ نَانِنيِ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نَشَ نَ يَامَرِ رَدَنفِ عِسِرَيِلَكَيٍ مَ، عَ قَلَقٍ رَ، «بْشِ نَن يِ كِ، نَشَن عِتَشُنمَ عِسِرَيِلَ بْنسْي سٌلٌمَنَانِ نُن عَ تَفِ مَ، عَلْ عَلَتَلَ عَ رَفِرِشِ كَنكَن مَ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بٍن بْنسْي، فَدِ بْنسْي، نُن مَنَسِ بْنسْي سّيتِ بَرَ عٍ فبٍ كّ سْتْ عٍ دٍنبَيَ كِ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رُدّن نَاكِرِ مَ، يٍرِكٌ يَ تَفِ سٌفٍتٍدٍ بِ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يَسَرِ سّرّشّدُبّ نُن نُنُ شَ دِ شّمّ يٌسُوٍ نَن يِ بْشِ عِتَشُ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بْشِ نَانِن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يَرٍرَتِ كٍرٍن كٍرٍن سُفَندِ بْنسْي بِرِن كُي، نَشٍيٍ لَنمَ يِ بْشِ عِتَشُ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لِيٍ نَن يِ كِ؛يُدَ بْنسْي، يٍقُنٍ شَ دِ شّمّ كَلٍ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يْن بْنسْي، عَمِشُدِ شَ دِ شّمّ سٍمُوٍ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نيَمِن بْنسْي، كِسِلٌن شَ دِ شّمّ عٍلِدَ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نَ بْنسْي، يٌفٌلِ شَ دِ شّمّ بُو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سُقُ شَ دِ مَنَسِ بْنسْي، عٍقٌدٌ شَ دِ شّمّ شَنِيّ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قِرَ مِ بْنسْي، سِقِتَن شَ دِ شّمّ كٍمُوٍ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بُلٌن بْنسْي، ثَرَنَكِ شَ دِ شّمّ عٍلِسَقَ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كَرِ بْنسْي، عَسَنَ شَ دِ شّمّ ثَلَتِيّ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رِ بْنسْي، سٍلٌمِ شَ دِ شّمّ عَشِهُ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قَتَلِ بْنسْي، عَمِشُدِ شَ دِ شّمّ ثٍدَهٍ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نٍيٍ نَن سُفَندِ كَنَان بْشِ عِتَشُنقٍ رَ عِسِرَيِلَكَ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مَسٍن عِسِرَيِلَكَيٍ بّ، ‹وٌ نَ سِفَ كَنَان بْشِ مَ، ﭑ نَشَن قِشِ وٌ مَ كّ رَ، عَ نَانِنيِيٍ نَن يِ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رٍقَنيِ مَبِرِ، وٌ شَ بْشِ نَانِنيِ سَ قْلْمَ سِنِ فبٍنفبٍرٍنيِ نَن مَ، عٍدٌن بْشِ مَبِرِ. نَ نَانِنيِ سَ قْلْمَ قْشْي بَا نَن مَ سٌفٍتٍدٍ مَبِ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سَ عَ كْنكْرْن تَلِ تٍدٍ يِرٍقَنيِ مَبِرِ، عَ عَ شُن سَ سِنِ، عَ دَنفِ كَدٍ سِ بَرِنٍيَ يِرٍقَنيِ مَبِرِ، عَ سِفَ شَسَرِ عَدَرِ مَبِرِ، عَ سَ عَسِمٌن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سَ كٍلِ عَسِمٌن، عَ عَ كْنكْرْن هَن مِسِرَ دَبٌنيِ كُي، عَ قَ سَ مِنِ بَا شُنفبٍ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سٌفٍفٌرٌدٍ نَانِنيِ قِندِ مَ بَا شُنفبٍ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كْولَ نَانِنيِ سَ قْلْمَ بَا شُنفبٍ نَن مَ، هَن عَ قَ دْشْ هٌرٌ فٍيَ رَ.]]></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2026-08-15T13:56:45Z</dcterms:created>
  <dcterms:modified xsi:type="dcterms:W3CDTF">2026-08-15T13:56:45Z</dcterms:modified>
  <dc:title>Bible.com.au: كْنتِ تِقٍ 34:1-29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