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 كٍلِ مّننِ، عٍ نَشَ بَا عِفِرِ،عٍ سِفَ فبٍنفبٍرٍنيِ مَ.عٍ نَشَ شِ سَشَن حّرّ رَبَ عٍتَمَ فبٍنفبٍرٍنيِ مَ،عٍ سَ يٌنكِن مَ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كٍلِ مّننِ، عٍ نَشَ سِفَ عٍلِمِ،عٍ دُلٌنيِ قُ نُن قِرِن نُن تُفِ تٌنفٌ سٌلٌقٍرٍ لِ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كٍلِ مّننِ، عٍ نَشَ سِفَ شُلُنيُمِ بَا سّي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كٍلِ مّننِ، عٍ نَشَ سِفَ سِنِ فبٍنفبٍرٍن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كٍلِ مّننِ، عٍ نَشَ سَ يٌنكِن دٌقِ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كٍلِ مّننِ، عٍ نَشَ سِفَ عَلُ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كٍلِ مّننِ، عٍ نَشَ سِفَ رٍقِدِ مِ،كْنْ عٍ مُ يٍ تٌ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كٍلِ مّننِ، عٍ نَشَ سِفَ تُرُ سِنِنَ فبٍنفبٍرٍن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كٍلِ مّننِ، عٍ نَشَ سِفَ كِبِرٌتِ هَتَاوَ.]]></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كٍلِ مّننِ، عٍ نَشَ سِفَ شَسٍرٌ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بِيَاسِ كٍلِقٍ مِ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كٍلِ مّننِ، عٍ نَشَ سِفَ رِتِ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كٍلِ مّننِ، عٍ نَشَ سِفَ رِ مْن ثٍرٍ سِ.]]></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كٍلِ مّننِ، عٍ نَشَ سِفَ لِبِ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كٍلِ مّننِ، عٍ نَشَ سِفَ رِ 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كٍلِ مّننِ، عٍ نَشَ سِفَ كٍهٍلَ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كٍلِ مّننِ، عٍ نَشَ سِفَ سٍيقٍرِ فٍ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كٍلِ مّننِ، عٍ نَشَ سِفَ شَرَ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كٍلِ مّننِ، عٍ نَشَ سِفَ مَكٍلٌ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كٍلِ مّننِ، عٍ نَشَ سِفَ تَشَ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كٍلِ مّننِ، عٍ نَشَ سِفَ تٍ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رّ نَن يَ عِسِرَيِلَكَيٍ نَشَن نَبَ عٍ شُندّ كِ مَ مُنسَ نُن هَرُنَ شَ يَامَرِ بُن مَ عٍ تٌ كٍلِ مِسِرَ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كٍلِ مّننِ، عٍ نَشَ سِفَ مِتِ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كٍلِ مّننِ، عٍ نَشَ سِفَ شَسَمٌ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تٌ كٍلِ مّننِ، عٍ نَشَ سِفَ مٌسٍ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 كٍلِ مّننِ، عٍ نَشَ سِفَ بٍنٍيَاكَ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 كٍلِ مّننِ، عٍ نَشَ سِفَ هٌرٌ فِدِفَ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كٍلِ مّننِ، عٍ نَشَ سِفَ يٌتٌبَ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تٌ كٍلِ مّننِ، عٍ نَشَ سِفَ عَبَرٌ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 كٍلِ مّننِ، عٍ نَشَ سِفَ عٍسِيٌن فٍبٍ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كٍلِ مّننِ، عٍ نَشَ سِفَ كَدٍ سِ سِنِ فبٍنفبٍرٍنيِ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كٍلِ مّننِ نّ، عٍ نَشَ سِفَ هٌرٌ فٍيَ مَ،عٍدٌن بْشِ نَانِنيِ قّ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سَ نَ بِرِن سّبّشِ نّ عَلْ عَلَتَلَ عَ يَمَرِ عَ بّ كِ 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رَيِلَكَيٍ شَ مِنِ مِسِرَ حّ تٌنفٌ نَانِ كِكٍ سُولِ ندٍ شِ سِنفٍ، عَلَتَلَ نَشَ هَرُنَ يَمَرِ عَ شَ تٍ هٌرٌ فٍيَ قَرِ، عَ شَ لَاشِرَ مّن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هَرُنَ نُ بَرَ حّ كّمّ مْشْحّن نُن سَشَن سْتْ، عَ قَشَ تّمُي هٌرٌ فٍيَ قَ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رَدِ مَنفّ، نَشَن سَبَتِشِ نٍفٍوِ فبٍنفبٍرٍنيِ كَنَان بْشِ مَ، عَ نَشَ عَ كٌلٌن عِسِرَيِلَكَيٍ بَرَ قَ.]]></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رَيِلَكَيٍ تٌ كٍلِ هٌرٌ فٍيَ يِرٍ،عٍ نَشَ سَ يٌنكِن سَلَمٌ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تٌ كٍلِ مّننِ، عٍ نَشَ سِفَ ثُنٌ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تٌ كٍلِ مّننِ، عٍ نَشَ سِفَ عٌبٌتِ.]]></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تٌ كٍلِ مّننِ، عٍ نَشَ سِفَ عِيٍ عَبَرِ مِ،مٌوَبَ بْشِ نَانِنيِ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تٌ كٍلِ مّننِ، عٍ نَشَ سِفَ دِبٌن فَدِ.]]></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تٌ كٍلِ مّننِ، عٍ نَشَ سِفَ عَلَمْن دِبِلَتَيِ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تٌ كٍلِ مّننِ، عٍ نَشَ سِفَ عَبَرِ مِ فٍيَيٍ يِرٍ،نٍبٌ فٍيَ يَ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كٍلِ رَ مٍسٍسِ تَا مِسِرَ بْشِ كِكٍ سِنفٍ شِ قُ نُن سُولِ. سَيَمَلٍكّ دَنفِ سَلِ لْشْي، نَ كُيٍ عِبَ عِسِرَيِلَكَيٍ نَشَ مِنِ مِسِرَ شْرّيَ كُي مِسِرَكَ بِرِن يَ شْ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تٌ كٍلِ مّننِ، عٍ نَشَ سِفَ مٌوَبَ قِيلِ مَ،يُرُدّن شُرٍ دّ رَ، يٍرِكٌ تَا يَتَفِ.]]></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نَشَ يٌنكِن يُرُدّن شُرٍ دّ رَ،بٍتِ يٍسِمٌتِ نُن عَبٍلِ سِتِمِ لٌنفٌرِ مٌوَبَ قِيلِ مَ.كَنَان بْشِ عِتَشُنقٍ]]></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لَتَلَ نَشَ عَ مَسٍن مُنسَ بّ مٌوَبَ قِيلِ مَ، يُرُدّن شُرٍ دّ رَ، يٍرِكٌ تَا يَتَفِ،]]></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قَلَ عِسِرَيِلَكَيٍ بّ، ‹وٌ نَ يُرُدّن شُرٍ فِرِ تّمُي نَشّ سٌقٍ رَ كَنَان بْشِ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وٌ مّننِكَيٍ بِرِن قَشَ. وٌ شَ عٍ شَ كُيٍ بِرِن كَنَ، نَشٍيٍ مَسٌلِشِ فّمّ رَ، نَشٍيٍ يَءِلَنشِ وُرٍ رَشُنُشِ رَ. وٌ شَ عٍ شَ بَتُدٍيٍ قَن كَ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وٌ شَ نَ بْشِ سُشُ، وٌ قَ سَبَتِ نَا. ﭑ بَرَ نَ بْشِ قِ وٌ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نَ بْشِ عِتَشُنمَ وٌ مَ عَلَتَلَ شَ مَرَفِرِ كّحَ نَن مَ عَ شَبِلّ كِ مَ. نَشٍيٍ بْنسْي شَ مِشِيٍ نَ وُيَ، عٍ شَ بْشِ بٍلٍبٍلٍ سْتْ. نَشٍيٍ بْنسْي شَ مِشِيٍ مُ وُيَ، عٍ شَ بْشِ شَ شُرُن. عَلَتَلَ عَ رَفِرِ مَ كَنكَن نَشَن سْتْمَ عَ بْنسْي كِ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كْنْ شَ وٌ مُ مّننِكَيٍ قَشَ، عٍ قَمَ مَنِيَدٍ حٌوفٍ نَن نَ نَشَن مِشِ يَ تْورْ مَ، شَ نَ مُ عَ رَ تُنبٍيٍ نَشٍيٍ مِشِ قَرِ مَسْشْمَ. عٍ قِندِ مَ نّ وٌ يَشُييٍ رَ وٌ شْنيِ.]]></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نَ تّمُي، ﭑ عٍ شَ يُنُبِ سَرٍ دْشْمَ وٌ تَن نَن 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لِشِ نَ تّمُي، مِسِرَكَيٍ نُ نَ عٍ شَ دِ سِنفٍيٍ رَفَتَقٍ، عَلَتَلَ نَشٍيٍ قَشَ عٍ يَ مَ عَ شَ شْنّ كُي عٍ شَ كُيٍيٍ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كَيٍ نَشَ كٍلِ رَ مٍسٍسِ، عٍ سَ يٌنكِن سُكْ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كٍلِ مّننِ، عٍ نَشَ سِفَ عٍتَمَ فبٍنفبٍرٍنيِ دّ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كٍلِ عٍتَمَ، عٍ نَشَ فبِلٍن ثِ هَشِرْتِ مَبِرِ،بَالِ سٍقٌن يَ تَفِ، عٍ سَ يٌنكِن مِفِدٌلِ يَ رَ.]]></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2026-08-15T13:56:51Z</dcterms:created>
  <dcterms:modified xsi:type="dcterms:W3CDTF">2026-08-15T13:56:51Z</dcterms:modified>
  <dc:title>Bible.com.au: كْنتِ تِقٍ 33:1-56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