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سْي سَشَن دْشْقٍ يُرُدّن شُرٍ سٌفٍتٍ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فْورّ فبٍفبٍ نَن نُ نَ رُبٍن بْنسْي نُن فَدِ بْنسْي يِ رَ. عٍ تٌ عَ تٌ يَاسّرِ نُن فَلَدِ بْشِ قَن شُرُ سٍ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مُنسَ، عٍلٍيَسَرِ، نُن عِسِرَيِلَ كُنتِفِيٍ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 قَلَ عٍ بّ، «تَا نَشٍيٍ شِلِ عَتَرٌتِ، دِبٌن، يَاسّرِ، نِمِرَ، شّسِبْن، عٍلٍيَلٍ، سٍبَمِ، نٍبٌ، نُن بٍيٌن، نٍيٍ نَ بْشِ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ن سَشِ عِسِرَيِلَ حَمَ سَفٌي. نَ لٌنفٌرِ قَن شُرُ سٍ كَنيِيٍ بّ عَلْ مُشُ تَ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وٌ بَرَ تِن عَ رَ، بٍ شَ قِندِ مُشُ تَن فبٍ رَ، هَلِ مُشُ مُ دَنفِ يُرُدّن نَاكِ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نَشَ فَدِ بْنسْي نُن رُبٍن بْنسْي يَابِ، «وٌ نفَشَكٍرٍنيِيٍ سِفَمَ نّ فٍرٍ سٌدٍ، وٌ تَن شَ لُ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قٍ رَ وٌ وَ مَ لِمَنِيَ بَقٍ وٌ نفَشَكٍرٍنيِيٍ يِ رَ، عَلَكٌ عٍ نَشَ دَنفِ يُرُدّن نَاكِرِ مَ بْشِ مَ عَلَتَلَ نَشَن قِشِ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بَبَيٍ قَن بَرَ نَ وَلِ مْولِ رَبَ ﭑ تٌ عٍ شّي كَنَان بْشِ رَبّندٍ كٍلِقٍ كَدٍ سِ بَرِ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فّ عٍسٍكٌلِ فُلُنبَ رَبّندٍ، عٍ نَشَ فبِلٍن، عٍ قَ لِمَنِيَ بَ عِسِرَيِلَكَيٍ يِ رَ سٌقٍ رَ بْشِ مَ، عَلَتَلَ نَشَن قِشِ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شْنْ عِسِرَيِلَكَيٍ مَ نَ لْشْي، عَ قَ عَ كَ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 مِشِ نَشَن بِرِن كٍلِشِ مِسِرَ، نَشَن شَ سِمَيَ بَرَ دَنفِ حّ مْشْحّن نَ، عٍ مُ سٌمَ بْشِ مَ ﭑ نَن ﭑ كَلِ عِبُرَهِمَ، عِسِيَفَ نُن يَشُبَ بّ دّننَشَن قِقٍ رَ عٍ مَ، بَرِ مَ عٍ مُ بِرَ ﭑ قْشْ رَ عٍ حَنِفٍ بِرِ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قٌ يٍقُنٍ شَ دِ شّمّ كَلٍبِ كٍنِسِكَ، نُن نُنُ شَ دِ شّمّ يٌسُوٍ، نٍيٍ نَن ثٍتِ بِرَ ﭑ شُي قْشْ رَ عٍ حَنِفٍ بِرِ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شْنْ عِسِرَيِلَكَيٍ مَ كِ قَنيِ، عَ قَ عٍ رَبّحِن فبٍنفبٍرٍنيِ مَ حّ تٌنفٌ نَانِ بُن مَ، هَن نَ مِشِ بِرِن قَشَ، نَشٍيٍ وَلِ كِ مُ نُ رَقَن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تَن يُنُبِتْي بْنسْييٍ، وٌ نَ بِرَقٍ وٌ بٍنبَيٍ قْشْ رَ عَلَتَلَ رَشْنْقٍ رَ عِسِرَيِلَ شِلِ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كٍلِ عَلَ شَ كِرَ شْن، عَ مَن عِسِرَيِلَ رَبّحِنمَ نّ فبٍنفبٍرٍنيِ مَ، عٍ هَلَكِ وٌ شَ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فَ مُنسَ يِرٍ، عٍ عَ قَلَ عَ بّ، «مُشُ وَ مَ فْورّ تِقٍ بٍ مُشُ شَ شُرُ سٍيٍ بّ، عَ نُن مُشُ وَ مَ يِرٍيٍ يَءِلَنقٍ بٍ مُشُ شَ فِنّيٍ نُن مُشُ شَ دِيٍ لُمَ دّن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مُشُ بَرَ تِن سْورِحَ رَبَدٍ مُشُ نفَشَكٍرٍنيِ عِسِرَيِلَكَيٍ بّ هَن عٍ شَ سٌ عٍ سٌدٍ. مُشُ شَ دِيٍ تَن لُمَ بٍ مُشُ شَنبِ رَ نّ تَا كَنتَشِيٍ كُي، عَلَكٌ بٍكَيٍ نَشَ عٍ تْو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مُ فبِلٍنمَ مُشُ شْنيِ بٍ، قٌ عِسِرَيِلَكَ بِرِن عَ فبٍ بْشِ مَسْ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 فبّتّ مُ لُمَ مُشُ تَن بّ سْنْن يُرُدّن نَاكِرِ مَ. مُشُ فبٍ نَ بٍبِرِ يُرُدّن سٌفٍتٍدٍ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نَشَ عَ قَلَ عٍ بّ، «شَ وٌ سَ عَ رَبَ عَلْ وٌ عَ قَلَشِ كِ نَشّ، شَ وٌ وٌ مَشِرِ سِفَقٍ رَ فٍرٍ تِدٍ عَلَتَلَ شِ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وٌ مُ فبِلٍن بٍ يُرُدّن نَاكِرِ مَ، هَن عَلَتَلَ فّ عَ يَشُييٍ بِرِن كٍرِدٍ عَ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بٍ بَرَ قِندِ وٌ شَ بْشِ رَ عَلَتَلَ شِلِ رَ. مّننِ نَ لُ عَلَتَلَ شَ يَامَرِ بُن مَ، وٌ نْمَ فبِلٍندٍ بٍ. نَ كُي وٌ بَرَ وٌ شَ لَايِدِ رَكَمَلِ عِسِرَيِلَ نُن عَلَتَلَ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شَ وٌ مُ سَ نَ سّرِيّ رَبَتُ، نَ بَرَ قِندِ يُنُبِ رَ وٌ بّ، وٌ نَ سَرٍ قِ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كْسِ، وٌ شَ تَايٍ تِ وٌ شَ فِنّيٍ نُن وٌ شَ دِيٍ بّ. وٌ شَ فْورّيٍ يَءِلَن وٌ شَ شُرُ سٍيٍ قَن بّ. كْنْ وٌ نَشَ نّيمُ وٌ شَ لَايِدِ تٌنفٌشِ مَ دٍ، وٌ شَ نَ رَكَمَ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دِ بْنسْي نُن رُبٍن بْنسْي نَشَ مُنسَ يَابِ، «مُشُ قَمَ نّ عِ شَ يَامَرِ بِرِن سُشُ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شَ دِيٍ، مُشُ شَ فِنّيٍ، نُن مُشُ شَ شُرُ سٍيٍ بِرِن لُمَ بٍ فَلَدِ بْشِ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مُشُ فٍرٍ سٌسٍيٍ تٌنفٌمَ نّ، مُشُ قَ فٍرٍ سٌ عَلَتَلَ بّ عَلْ عِ عَ يِتَشِ كِ نَشّ، مُشُ مَرِ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سَ نَشَ عٍلٍيَسَرِ سّرّشّدُبّ، نُنُ شَ دِ شّمّ يٌسُوٍ، عَ نُن عِسِرَيِلَ كُنتِفِيٍ يَمَ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فَدِ بْنسْي نُن رُبٍن بْنسْي سَ دَنفِ يُرُدّن نَاكِرِ مَ، عٍ سِفَ فٍرٍ سٌدٍ عَلَتَلَ بّ، هَن وٌ نَشَ نَ بْشِ بِرِن مَسْتْ تّمُي نَشّ، وٌ شَ فَلَدِ بْشِ سٌ عٍ يِ رَ كّ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شَ عٍ مُ نَ رَبَ، عٍ قَن شَ سَبَتِ وٌ تَفِ كَنَان بْشِ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فَدِ بْنسْي نُن رُبٍن بْنسْي نَشَ عٍ يَابِ، «عَلَتَلَ نَشَن بِرِن مَسٍنشِ عَ شَ كٌنيِ دِيٍ شَ قٍ رَ، مُشُ عَ بِرِن نَبَمَ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دَنفِمَ نّ يُرُدّن نَاكِرِ مَ مُشُ شَ فٍرٍ سٌسٍيٍ رَ سِفَقٍ رَ كَنَان بْشِ مَ عَلَتَلَ يَ تٌدٍ رَ، كْنْ مُشُ كّ تَن قِندِ مَ بْشِ نَن نَ يُرُدّن بٍبِرِ سّيتِ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سَ نَشَ عَمٌرِكَيٍ شَ مَنفّ سِشْن نُن بَسَن مَنفّ عٌفٌ شَ بْشِ نُن نَ رَبِلِنيِ قِ فَدِ بْنسْي، رُبٍن بْنسْي، نُن يُسُقُ شَ دِ شّمّ مَنَسِ بْنسْي سّيتِ كٍرٍن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فَدِ شَ دِيٍ نَشَ فبِلٍن دِبٌن تِ رَ، عَ نُن عَتَرٌتِ، عَرٌوٍ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تِرٌتِ سٌقَنَ، يَاسّرِ، يٌفبٍهَ،]]></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بٍتِ نِمِرَ، نُن بٍتِ شَرَنِ. عٍ بَرَ قِندِ تَا مَكَنتَشِيٍ رَ، فْورّيٍ فبٍفبٍ قَن 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رُبٍن بْنسْي نَشَ فبِلٍن شّسِبْن تِ رَ، عَ نُن عٍلٍيَلٍ، كِرِيَتَيِ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بٌ، بَالِ مٍيٌنِ، نُن سِبِمَ. عٍ نَشَ نَ تَا ندٍيٍ شِلِيٍ مَسَ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نَسِ شَ دِ مَكِرِ شَ دِيٍ تٌ فَلَدِ تَا سُشُ، عٍ عَمٌرِكَيٍ كٍرِ نَشٍيٍ نُ سَبَتِشِ نَا،]]></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نسَ نَشَ نَ تَا سٌ عٍ يِ رَ سَبَتِدٍ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نَسِ شَ يَيِرِ قَن نَشَ تَا ندٍيٍ سُشُ، عَ عٍ شِلِ يَيِرِ شَ تَا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بَ قَن نَشَ كٍنَتَ تَا نُن عَ رَبِلِنيِ سُشُ، عَ يّتّ شِلِ سَ عٍ شُن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2026-10-14T16:09:25Z</dcterms:created>
  <dcterms:modified xsi:type="dcterms:W3CDTF">2026-10-14T16:09:25Z</dcterms:modified>
  <dc:title>Bible.com.au: كْنتِ تِقٍ 32:1-42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