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presProps" Target="presProps.xml"/>
  <Relationship Id="rId49" Type="http://schemas.openxmlformats.org/officeDocument/2006/relationships/viewProps" Target="viewProps.xml"/>
  <Relationship Id="rId5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46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كْنتِ تِقٍ 32:1-4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وٌ بَبَيٍ قَن بَرَ نَ وَلِ مْولِ رَبَ ﭑ تٌ عٍ شّي كَنَان بْشِ رَبّندٍ كٍلِقٍ كَدٍ سِ بَرِنٍيَ.]]></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 تٌ فّ عٍسٍكٌلِ فُلُنبَ رَبّندٍ، عٍ نَشَ فبِلٍن، عٍ قَ لِمَنِيَ بَ عِسِرَيِلَكَيٍ يِ رَ سٌقٍ رَ بْشِ مَ، عَلَتَلَ نَشَن قِشِ عٍ مَ.]]></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لَتَلَ نَشَ شْنْ عِسِرَيِلَكَيٍ مَ نَ لْشْي، عَ قَ عَ كَلِ،]]></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يِ مِشِ نَشَن بِرِن كٍلِشِ مِسِرَ، نَشَن شَ سِمَيَ بَرَ دَنفِ حّ مْشْحّن نَ، عٍ مُ سٌمَ بْشِ مَ ﭑ نَن ﭑ كَلِ عِبُرَهِمَ، عِسِيَفَ نُن يَشُبَ بّ دّننَشَن قِقٍ رَ عٍ مَ، بَرِ مَ عٍ مُ بِرَ ﭑ قْشْ رَ عٍ حَنِفٍ بِرِن نَ.]]></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قٌ يٍقُنٍ شَ دِ شّمّ كَلٍبِ كٍنِسِكَ، نُن نُنُ شَ دِ شّمّ يٌسُوٍ، نٍيٍ نَن ثٍتِ بِرَ ﭑ شُي قْشْ رَ عٍ حَنِفٍ بِرِن نَ.›]]></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لَتَلَ نَشَ شْنْ عِسِرَيِلَكَيٍ مَ كِ قَنيِ، عَ قَ عٍ رَبّحِن فبٍنفبٍرٍنيِ مَ حّ تٌنفٌ نَانِ بُن مَ، هَن نَ مِشِ بِرِن قَشَ، نَشٍيٍ وَلِ كِ مُ نُ رَقَن عَ مَ.]]></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وٌ تَن يُنُبِتْي بْنسْييٍ، وٌ نَ بِرَقٍ وٌ بٍنبَيٍ قْشْ رَ عَلَتَلَ رَشْنْقٍ رَ عِسِرَيِلَ شِلِ مَ.]]></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شَ وٌ كٍلِ عَلَ شَ كِرَ شْن، عَ مَن عِسِرَيِلَ رَبّحِنمَ نّ فبٍنفبٍرٍنيِ مَ، عٍ هَلَكِ وٌ شَ قٍ رَ.»]]></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عٍ نَشَ سِفَ مُنسَ يِرٍ، عٍ عَ قَلَ عَ بّ، «مُشُ وَ مَ فْورّ تِقٍ بٍ مُشُ شَ شُرُ سٍيٍ بّ، عَ نُن مُشُ وَ مَ يِرٍيٍ يَءِلَنقٍ بٍ مُشُ شَ فِنّيٍ نُن مُشُ شَ دِيٍ لُمَ دّننَشّ.]]></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كْنْ مُشُ بَرَ تِن سْورِحَ رَبَدٍ مُشُ نفَشَكٍرٍنيِ عِسِرَيِلَكَيٍ بّ هَن عٍ شَ سٌ عٍ سٌدٍ. مُشُ شَ دِيٍ تَن لُمَ بٍ مُشُ شَنبِ رَ نّ تَا كَنتَشِيٍ كُي، عَلَكٌ بٍكَيٍ نَشَ عٍ تْورْ.]]></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بْنسْي سَشَن دْشْقٍ يُرُدّن شُرٍ سٌفٍتٍدٍ]]></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مُشُ مُ فبِلٍنمَ مُشُ شْنيِ بٍ، قٌ عِسِرَيِلَكَ بِرِن عَ فبٍ بْشِ مَسْتْ.]]></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كّ فبّتّ مُ لُمَ مُشُ تَن بّ سْنْن يُرُدّن نَاكِرِ مَ. مُشُ فبٍ نَ بٍبِرِ يُرُدّن سٌفٍتٍدٍ نّ.»]]></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مُنسَ نَشَ عَ قَلَ عٍ بّ، «شَ وٌ سَ عَ رَبَ عَلْ وٌ عَ قَلَشِ كِ نَشّ، شَ وٌ وٌ مَشِرِ سِفَقٍ رَ فٍرٍ تِدٍ عَلَتَلَ شِلِ رَ،]]></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شَ وٌ مُ فبِلٍن بٍ يُرُدّن نَاكِرِ مَ، هَن عَلَتَلَ فّ عَ يَشُييٍ بِرِن كٍرِدٍ عَ يَ رَ،]]></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نَ تّمُي بٍ بَرَ قِندِ وٌ شَ بْشِ رَ عَلَتَلَ شِلِ رَ. مّننِ نَ لُ عَلَتَلَ شَ يَامَرِ بُن مَ، وٌ نْمَ فبِلٍندٍ بٍ. نَ كُي وٌ بَرَ وٌ شَ لَايِدِ رَكَمَلِ عِسِرَيِلَ نُن عَلَتَلَ بّ.»]]></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كْنْ شَ وٌ مُ سَ نَ سّرِيّ رَبَتُ، نَ بَرَ قِندِ يُنُبِ رَ وٌ بّ، وٌ نَ سَرٍ قِمَ نّ.]]></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يَكْسِ، وٌ شَ تَايٍ تِ وٌ شَ فِنّيٍ نُن وٌ شَ دِيٍ بّ. وٌ شَ فْورّيٍ يَءِلَن وٌ شَ شُرُ سٍيٍ قَن بّ. كْنْ وٌ نَشَ نّيمُ وٌ شَ لَايِدِ تٌنفٌشِ مَ دٍ، وٌ شَ نَ رَكَمَلِ.»]]></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فَدِ بْنسْي نُن رُبٍن بْنسْي نَشَ مُنسَ يَابِ، «مُشُ قَمَ نّ عِ شَ يَامَرِ بِرِن سُشُدٍ.]]></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مُشُ شَ دِيٍ، مُشُ شَ فِنّيٍ، نُن مُشُ شَ شُرُ سٍيٍ بِرِن لُمَ بٍ فَلَدِ بْشِ مَ،]]></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كْنْ مُشُ فٍرٍ سٌسٍيٍ تٌنفٌمَ نّ، مُشُ قَ فٍرٍ سٌ عَلَتَلَ بّ عَلْ عِ عَ يِتَشِ كِ نَشّ، مُشُ مَرِفِ.»]]></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فْورّ فبٍفبٍ نَن نُ نَ رُبٍن بْنسْي نُن فَدِ بْنسْي يِ رَ. عٍ تٌ عَ تٌ يَاسّرِ نُن فَلَدِ بْشِ قَن شُرُ سٍيٍ بّ،]]></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مُنسَ نَشَ عٍلٍيَسَرِ سّرّشّدُبّ، نُنُ شَ دِ شّمّ يٌسُوٍ، عَ نُن عِسِرَيِلَ كُنتِفِيٍ يَمَرِ،]]></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شَ فَدِ بْنسْي نُن رُبٍن بْنسْي سَ دَنفِ يُرُدّن نَاكِرِ مَ، عٍ سِفَ فٍرٍ سٌدٍ عَلَتَلَ بّ، هَن وٌ نَشَ نَ بْشِ بِرِن مَسْتْ تّمُي نَشّ، وٌ شَ فَلَدِ بْشِ سٌ عٍ يِ رَ كّ رَ.]]></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كْنْ شَ عٍ مُ نَ رَبَ، عٍ قَن شَ سَبَتِ وٌ تَفِ كَنَان بْشِ مَ!»]]></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فَدِ بْنسْي نُن رُبٍن بْنسْي نَشَ عٍ يَابِ، «عَلَتَلَ نَشَن بِرِن مَسٍنشِ عَ شَ كٌنيِ دِيٍ شَ قٍ رَ، مُشُ عَ بِرِن نَبَمَ نّ.]]></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مُشُ دَنفِمَ نّ يُرُدّن نَاكِرِ مَ مُشُ شَ فٍرٍ سٌسٍيٍ رَ سِفَقٍ رَ كَنَان بْشِ مَ عَلَتَلَ يَ تٌدٍ رَ، كْنْ مُشُ كّ تَن قِندِ مَ بْشِ نَن نَ يُرُدّن بٍبِرِ سّيتِ مَ.»]]></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مُنسَ نَشَ عَمٌرِكَيٍ شَ مَنفّ سِشْن نُن بَسَن مَنفّ عٌفٌ شَ بْشِ نُن نَ رَبِلِنيِ قِ فَدِ بْنسْي، رُبٍن بْنسْي، نُن يُسُقُ شَ دِ شّمّ مَنَسِ بْنسْي سّيتِ كٍرٍن مَ.]]></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فَدِ شَ دِيٍ نَشَ فبِلٍن دِبٌن تِ رَ، عَ نُن عَتَرٌتِ، عَرٌوٍرِ،]]></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عَتِرٌتِ سٌقَنَ، يَاسّرِ، يٌفبٍهَ،]]></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بٍتِ نِمِرَ، نُن بٍتِ شَرَنِ. عٍ بَرَ قِندِ تَا مَكَنتَشِيٍ رَ، فْورّيٍ فبٍفبٍ قَن نُ نَ.]]></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رُبٍن بْنسْي نَشَ فبِلٍن شّسِبْن تِ رَ، عَ نُن عٍلٍيَلٍ، كِرِيَتَيِمِ،]]></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 نَشَ قَ مُنسَ، عٍلٍيَسَرِ، نُن عِسِرَيِلَ كُنتِفِيٍ يِرٍ،]]></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نٍبٌ، بَالِ مٍيٌنِ، نُن سِبِمَ. عٍ نَشَ نَ تَا ندٍيٍ شِلِيٍ مَسَرَ.]]></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مَنَسِ شَ دِ مَكِرِ شَ دِيٍ تٌ فَلَدِ تَا سُشُ، عٍ عَمٌرِكَيٍ كٍرِ نَشٍيٍ نُ سَبَتِشِ نَا،]]></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مُنسَ نَشَ نَ تَا سٌ عٍ يِ رَ سَبَتِدٍ رَ.]]></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مَنَسِ شَ يَيِرِ قَن نَشَ تَا ندٍيٍ سُشُ، عَ عٍ شِلِ يَيِرِ شَ تَايٍ.]]></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نٌبَ قَن نَشَ كٍنَتَ تَا نُن عَ رَبِلِنيِ سُشُ، عَ يّتّ شِلِ سَ عٍ شُن مَ.]]></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 عَ قَلَ عٍ بّ، «تَا نَشٍيٍ شِلِ عَتَرٌتِ، دِبٌن، يَاسّرِ، نِمِرَ، شّسِبْن، عٍلٍيَلٍ، سٍبَمِ، نٍبٌ، نُن بٍيٌن، نٍيٍ نَ بْشِ يَ مَ،]]></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لَتَلَ نَشَن سَشِ عِسِرَيِلَ حَمَ سَفٌي. نَ لٌنفٌرِ قَن شُرُ سٍ كَنيِيٍ بّ عَلْ مُشُ تَن.]]></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شَ وٌ بَرَ تِن عَ رَ، بٍ شَ قِندِ مُشُ تَن فبٍ رَ، هَلِ مُشُ مُ دَنفِ يُرُدّن نَاكِرِ مَ.»]]></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مُنسَ نَشَ فَدِ بْنسْي نُن رُبٍن بْنسْي يَابِ، «وٌ نفَشَكٍرٍنيِيٍ سِفَمَ نّ فٍرٍ سٌدٍ، وٌ تَن شَ لُ بٍ؟]]></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مُنقٍ رَ وٌ وَ مَ لِمَنِيَ بَقٍ وٌ نفَشَكٍرٍنيِيٍ يِ رَ، عَلَكٌ عٍ نَشَ دَنفِ يُرُدّن نَاكِرِ مَ بْشِ مَ عَلَتَلَ نَشَن قِشِ عٍ مَ؟]]></a:t>
            </a:r>
          </a:p>
        </p:txBody>
      </p:sp>
    </p:spTree>
  </p:cSld>
  <p:clrMapOvr>
    <a:masterClrMapping/>
  </p:clrMapOvr>
</p:sld>
</file>

<file path=ppt/theme/theme1.xml><?xml version="1.0" encoding="utf-8"?>
<a:theme xmlns:a="http://schemas.openxmlformats.org/drawingml/2006/main" name="Theme1">
  <a:themeElements>
    <a:clrScheme name="Theme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2026-08-15T13:56:35Z</dcterms:created>
  <dcterms:modified xsi:type="dcterms:W3CDTF">2026-08-15T13:56:35Z</dcterms:modified>
  <dc:title>Bible.com.au: كْنتِ تِقٍ 32:1-42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