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3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دِيَنكَيٍ فٍرٍ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يِ مَسٍنيِ تِ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عِسِرَيِلَكَيٍ فبٍ حْشْ مَدِيَنكَيٍ مَ. عِ نَ فّ نَ رَ، عِ قَ تَا مَسَ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سَ نَشَ عَ قَلَ حَمَ بّ، «شّمّ ندٍيٍ شَ فٍرٍ سٌسٍيٍ تٌنفٌ مَدِيَن شِلِ مَ وٌ فبٍ حْشْدٍ عَلَتَلَ شِلِ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رَيِلَ بْنسْي بِرِن شَ مِشِ وُلُ كٍرٍن كٍرٍن بَ فٍرٍ سٌ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رَيِلَ بْنسْي قُ نُن قِرِن نَشَ مِشِ وُلُ كٍرٍن كٍرٍن بَ فٍرٍ سٌ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نسَ نَشَ نَ سْورِ وُلُ قُ نُن قِرِن شّي فٍرٍ تِدٍ. عٍلٍيَسَرِ سّرّشّدُبّ شَ دِ شّمّ قِنٍشَسِ نَشَ عٍ مَتِ، سٍ سّنِيّنشِيٍ نُ نَ عَ يِ رَ، عَ نُن سَرَ نَشٍيٍ تْنشُمَ قِمَ عٍ بٌورٍ مَ فٍرٍ شَ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سِفَ فٍرٍ تِدٍ مَدِيَن شِلِ مَ، عَلْ عَلَتَلَ عَ يَمَرِ كِ نَشّ مُنسَ بّ. عٍ نَشَ نَ شّمّيٍ بِرِن قَ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ن مَدِيَن مَنفّ سُولِ؛ عٍقِ، رٍكٍمِ، سُورُ، شُرُ، نُن رٍبَ. عٍ نَشَ بٍيٌرِ شَ دِ شّمّ بَلَمِ قَن قَشَ سَنتِدّفّمَ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مَدِيَن فِنّيٍ نُن عٍ شَ دِ بِرِن قِندِ كٌنيِيٍ رَ. عٍ نَشَ عٍ شَ شُرُ سٍيٍ، عٍ شَ فْورّيٍ، نُن عٍ هَرِفٍ بِرِن تٌنفٌ.]]></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عٍ شَ تَايٍ نُن عٍ شَ دَاشَيٍ فَ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عٍ شَ هَرِفٍ، عٍ شَ شُرُ سٍيٍ، نُن عٍ شَ فِنّيٍ سُ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عٍ شَنِن مُنسَ، عٍلٍيَسَرِ، نُن عِسِرَيِلَ حَمَ شْن مَ عٍ يٌنكِندٍ مٌوَبَ قِيلِ مَ، يُرُدّن شُرٍ دّ عِ، يٍرِكٌ يَ تَفِ.]]></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سَ، عٍلٍيَسَرِ سّرّشّدُبّ، نُن عِسِرَيِلَ حَمَ يَرٍرَتِيٍ نَشَ عٍ رَلَن يٌنكِندٍ قَرِ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سَ نَشَ شْنْ سْورِ وُلُ شُنيِيٍ نُن سْورِ كّمّ شُنيِيٍ مَ، عَ عَ قَلَ عٍ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قٍ رَ وٌ مُ يِ فِنّيٍ قَ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تَن نَن بِرَ بَلَمِ شَ مَرَ سِ قْشْ رَ، عٍ عِسِرَيِلَكَيٍ رَ مِنِ عَلَتَلَ شَ كِرَ شْن ثٍيٌرِ، عَلَتَلَ قَ فبَلٌي رَفٌرٌ عَ شَ حَمَ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وَ، يَكْسِ، وٌ شّمّ دِ مّ بِرِن قَشَ، عَ نُن فِنّ نَشٍيٍ بَرَ شّمّ قٍ كٌلٌ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فِنّ دِ مّدِيٍ تَن، وٌ شَ نٍيٍ رَفَتَ وٌ يّتّ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تَن نَشٍيٍ بَرَ مِشِ قَشَ، شَ نَ مُ وٌ بَرَ دِن قُرٍ رَ، وٌ شَ لُ يٌنكِندٍ قَرِ مَ شِ سٌلٌقٍرٍ، عَ نُن مِشِيٍ وٌ نَشٍيٍ سُشُ فٍرٍ كُي. وٌ شَ وٌ يّتّ نُن وٌ شَ مِشِ سُشُشِيٍ رَ سّنِيّن عَ شِ سَشَن ندٍ نُن عَ شِ سٌلٌقٍرٍ ن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شَ وٌ شَ دُفِيٍ قَن نَسّنِيّن عَ نُن سٍيٍ نَشَن تَن بِرِن نَقَلَشِ كِرِ، سِ شَبٍ، نُن وُرِ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يَسَرِ سّرّشّدُبّ نَشَ عَ قَلَ سْورِيٍ بّ نَشٍيٍ فٍرٍ تِشِ، «عَلَتَلَ شَ سّرِيّ نَن يَ عَ نَشَن مَسٍنشِ مُنسَ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يمَ، فبٍتِ، وُرٍ فبٍيلِ، وُرٍ، يْشُي، نُن سُنبُ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سٍ نَشَن بِرِن مُ فَنمَ تّ رَ، وٌ شَ عَ رَ سٌ تّ، عَ شَ سّنِيّن. نَ دَنفِ شَنبِ وٌ مَن شَ عَ رَ سّنِيّن يٍ رَ. سٍ نَشَن مُ نْمَ رَ سٌدٍ تّ، وٌ شَ نَ رَ سّنِيّن 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شَ وٌ شَ دُفِيٍ شَ عَ شِ سٌلٌقٍرٍ ندٍ. نَ تّمُي وٌ بَرَ سّنِيّن، وٌ قَ نْمَ سٌدٍ يٌنكِندٍ.»سْتْسٍ عِتَشُنقٍ]]></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تَن، عٍلٍيَسَرِ سّرّشّدُبّ، نُن عِسِرَيِلَ كُنتِفِيٍ، وٌ شَ يِ مِشِ سُشُشِيٍ، نُن عٍ شَ شُرُ سٍيٍ كْنتِ، وٌ نَشٍيٍ سْتْشِ فٍرٍ كُ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شَ عٍ عِتَشُن سْورِيٍ نُن حَمَ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سْورِيٍ فبٍ يَ مَ، عِ شَ مِشِ كٍرٍن تٌنفٌ مِشِ كّمّ سُولِ يٌ مِشِ كّمّ سُولِ تَفِ، عَ شَ قِندِ ﭑ فبٍ رَ. شُرُ سٍيٍ قَن نَ كِ، كّمّ سُولِ يٌ كّمّ سُولِ، عِ كٍرٍن نَن تٌنفٌمَ عٍ يَ مَ ﭑ بّ. عَ قِندِ نِنفٍيٍ رَ، عَ قِندِ سٌقَلٍيٍ رَ، عَ قِندِ شُرُ سٍ لَنمَيٍ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شَ نٍيٍ بَ سْورِيٍ فبٍ يَ مَ، عِ عٍ قِ عٍلٍيَسَرِ سّرّشّدُبّ مَ عَلَتَلَ شِلِ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سِرَيِلَ حَمَ فبٍ يَ مَ، عِ شَ مِشِ كٍرٍن تٌنفٌ مِشِ تٌنفٌ سُولِ يٌ مِشِ تٌنفٌ سُولِ يَ مَ، كّمّ سُولِ يٌ كّمّ سُولِ، عِ كٍرٍن نَن تٌنفٌمَ عٍ يَ مَ ﭑ بّ. عَ قِندِ نِنفٍيٍ رَ، عَ قِندِ سٌقَلٍيٍ رَ، عَ قِندِ شُرُ سٍ لَنمَيٍ رَ. عِ شَ نٍيٍ سٌ لٍوِ بْنسْي يِ رَ، نَشٍيٍ عٍ حْشْ سَشِ ﭑ مَ هْرْ مْلِنفِرَ شْ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نسَ نُن عٍلٍيَسَرِ سّرّشّدُبّ نَشَ عَ رَبَ، عَلْ عَلَتَلَ عَ يَمَرِ كِ نَشّ مُنسَ 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شَن سْتْ فٍرٍ كُي، عَ شَسَبِ لَن شُرُ سٍ لَنمَ وُلُ كّمّ سٍننِ وُلُ تٌنفٌ سٌلٌقٍرٍ نُن سُولِ نَن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نفٍ وُلُ تٌنفٌ سٌلٌقٍرٍ نُن قِرِ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سٌقَلٍ وُلُ تٌنفٌ سٍننِ نُن كٍرٍ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فِنّ نَشٍيٍ مُ شّمّ قٍ كٌلٌن، مِشِ وُلُ تٌنفٌ سَشَن نُن قِرِ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سّيتِ نَشَن قِشِ سْورِيٍ مَ نَشٍيٍ فٍرٍ تِ، عَ شَسَبِ نَشَ لَن شُرُ سٍ لَنمَ وُلُ كّمّ سَشَن وُلُ تٌنفٌ سَشَن نُن سٌلٌقٍرٍ كّمّ سُولِ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لَتَلَ فبٍ نَشَن بَ نَ رَ، نَ نَشَ لَن شُرُ سٍ لَنمَ كّمّ سٍننِ تٌنفٌ سٌلٌقٍرٍ نُن سُولِ 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نِنفٍ نَشٍيٍ قِشِ سْورِيٍ مَ، عٍ شَسَبِ نَشَ لَن وُلُ تٌنفٌ سَشَن نُن سٍننِ مَ. عَلَتَلَ فبٍ نَشَن بَ نَ رَ، نَ نَشَ لَن نِنفٍ تٌنفٌ سٌلٌقٍرٍ نُن قِرِن 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سٌقَلٍ نَشٍيٍ قِشِ سْورِيٍ مَ، عٍ شَسَبِ نَشَ لَن وُلُ تٌنفٌ سَشَن كّمّ سُولِ مَ. عَلَتَلَ فبٍ نَشَن بَ نَ رَ، نَ نَشَ لَن سٌقَلٍ تٌنفٌ سٍننِ نُن كٍرٍن 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مِشِ نَشٍيٍ قِشِ سْورِيٍ مَ، عٍ شَسَبِ نَشَ لَن وُلُ قُ نُن سٍننِ مَ. عَلَتَلَ فبٍ نَشَن بَ نَ رَ، نَ نَشَ لَن مِشِ تٌنفٌ سَشَن نُن قِرِن مَ.]]></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مُنسَ نَشَ عَلَتَلَ فبٍ قِ عٍلٍيَسَرِ سّرّشّدُبّ مَ، عَلْ عَلَتَلَ عَ يَمَرِ كِ نَشّ.]]></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سِرَيِلَ حَمَ فبٍ، مُنسَ نَشَن سٌ عٍ يِ رَ، نَشَن مُ نُ نَ سْورِيٍ فبٍ يَ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نَ قِندِشِ شُرُ سٍ لَنمَيٍ وُلُ كّمّ سَشَن تٌنفٌ سَشَن نُن سٌلٌقٍرٍ كّمّ سُولِ نَن مَ،]]></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 نُن نِنفٍ وُلُ تٌنفٌ سَشَن نُن سٍننِ،]]></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 نُن سٌقَلٍ وُلُ تٌنفٌ سَشَن كّمّ سُولِ،]]></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عَ نُن مِشِ وُلُ قُ نُن سٍننِ.]]></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نَ كُي، شُرُ سٍيٍ بَ، مِشِيٍ بَ، تٌنفٌ سُولِ يٌ تٌنفٌ سُولِ، مُنسَ نَشَ كٍرٍن كٍرٍن بَ عَ بِرِن نَ، عَ عٍ سٌ لٍوِ بْنسْي يِ رَ، نَشٍيٍ عٍ حْشْ سَشِ عَلَتَلَ شَ هْرْ مْلِنفِرَ شْن، عَلْ عَلَتَلَ عَ يَمَرِ عَ بّ كِ نَشّ.تَنتُي هَدِيَ]]></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سْورِ كّمّ شُنيِيٍ نُن سْورِ وُلُ شُنيِيٍ نَشَ قَ مُنسَ يِرٍ،]]></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عٍ عَ قَلَ عَ بّ، «مُشُ تَن عِ شَ كٌنيِيٍ، مُشُ بَرَ سْورِيٍ كْنتِ نَشٍيٍ نُ نَ مُشُ شَ يَامَرِ بُن مَ. عٍ بِرِن نَ نَ.]]></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نَ نَن عَ تٌشِ مُشُ بَرَ قَ هَدِيَيٍ رَ عَلَتَلَ بّ شُنسَرٍ شَ قٍ رَ. كَنكَن بَرَ قَ عَ سْتْسٍيٍ رَ عَلْ بّلّشّرَ سٌي، شُرُندّيٍ، تُلِرَ سٌي، نُن كْنمَفٌرٍ شّيمَ دَاشِ.»]]></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مُنسَ نُن عٍلٍيَسَرِ سّرّشّدُبّ نَشَ نَ سٍيٍ شّيمَ دَاشِ رَ سُشُ عٍ يِ رَ.]]></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نَ شّيمَ بِرِن، سْورِ شُنيِيٍ قَ نَشَن نَ عَلَتَلَ بّ، عَ شَسَبِ لَن قَيِدَ شّيمَ كِلٌ كّمّ تٌنفٌ سٌلٌقٍرٍ نَن مَ.]]></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سْورِيٍ تَن نُ عٍ فبٍيٍ رَفَتَشِ عٍ يِ رَ.]]></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مُنسَ نُن عٍلٍيَسَرِ سّرّشّدُبّ نَشَ نَ سٍيٍ بِرِن نَسُشُ سْورِ وُلُ شُنيِيٍ نُن سْورِ كّمّ شُنيِيٍ يِ رَ، عٍ عَ شَنِن هْرْ مْلِنفِرَ يِرٍ، عَلَكٌ نَ شَ قِندِ تْنشُمَ رَ عِسِرَيِلَ شَ قٍ رَ عَلَتَلَ بّ.]]></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2026-10-19T10:53:58Z</dcterms:created>
  <dcterms:modified xsi:type="dcterms:W3CDTF">2026-10-19T10:53:58Z</dcterms:modified>
  <dc:title>Bible.com.au: كْنتِ تِقٍ 31:1-54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