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30: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عَ شَ مْرِ سَ نَ مّ، عَ قَ لُ عَ مُ سٍسٍ قَلَ نَ قٍ رَ، عَ شَ نَ لَايِدِ رَكَمَ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شَ عَ شَ مْرِ مُ تِن نَ قٍ رَ عَ مّ تّمُي، عَ مُ لَن نَ فِنّ شَ عَ رَكَمَلِ. عَلَتَلَ مُ عَ سُشُمَ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احّ فِنّ نَ لَايِدِ تٌنفٌ، شَ نَ مُ، فِنّ نَشَن نُن عَ شَ شّمّ بَرَ قَتَن، عَ شَ عَ شَ لَايِدِ رَكَمَ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نّ شّمّ تَا عِدْشْي نَ لَايِدِ تٌنفٌ، شَ نَ مُ عَ عَ كَلِ قٍ ندٍ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عَ شَ مْرِ قَ نَ قٍ كٌلٌن، كْنْ عَ مُ قٍقٍ قَلَ نَ قٍ كُي، عَ لَنمَ نَ فِنّ شَ عَ شَ لَايِدِ رَكَمَ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مْرِ نَ عَ شَ لَايِدِ مّ تّمُي نَشّ، عَ نْمَ تِندٍ عَ رَ، شَ نَ مُ عَ رَ، عَ نْمَ تْنيِ دْشْدٍ عَ مَ. عَلَتَلَ مُ عَ سُشُمَ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مْرِ نْمَ تِندٍ، شَ نَ مُ عَ رَ تٌندِدٍ عَ شَ لَايِدِ نُن عَ شَ كَلِ بِرِ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 مُ قٍقٍ قَلَمَ نَ قٍ كُي، عَ شَ فِنّ لَنمَ عَ شَ عَ شَ لَايِدِ رَكَمَلِ. عَ شَ دُندُي عَ نِيَمَ نّ فِنّ شَ عَ شَ لَايِدِ رَكَمَ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عَ شَ مْرِ تْنيِ دْشْمَ عَ شَ فِنّ شَ لَايِدِ مَ تّمُي فبّتّ، عَ تَن نَن يَتِ عَ شَ فِنّ شَ كٌتٍ شَنِن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شَ سّرِيّ نَن نَ كِ عَ نَشَن قِشِ مُنسَ مَ، فِنّ شَ قٍ رَ نَشَن نَ شّمّ تَا، شَ نَ مُ عَ رَ فِنّ نَشَن نَ عَ بَبَ شْن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ايِدِ تٌنفٌشِ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سَ نَشَ عَلَتَلَ شَ يَامَرِ بِرِن قَلَ عِسِرَيِلَكَيٍ بّ، عَ نَشٍيٍ سٌ عَ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سَ نَشَ يِ مَسٍنيِ تِ عِسِرَيِلَ بْنسْي كُنتِفِيٍ بّ، «عَلَتَلَ شَ يَامَرِيٍ نَن 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مِشِ ندٍ سَ لَايِدِ تٌنفٌ عَلَتَلَ بّ قٍ ندٍ مَ، شَ نَ مُ عَ عَ كَلِ عَلَتَلَ رَ قٍ ندٍ مَ، نَ كَنيِ لَن نّ عَ شَ عَ شُي رَكَمَلِ. عَ نَشَن بِرِن قَلَشِ عَ دّ رَ، عَ شَ عَ بِرِن نَ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نّ دِ مّدِ نَ سَ لَايِدِ تٌنفٌ قٍ ندٍ مَ عَلَتَلَ بّ، عَ نَ عَ بَبَ شْنيِ تّمُي نَشّ، عَ قَ عَ كَ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بَبَ نَشَ عَ كٌلٌن عَ عَ شَ دِ فِنّ بَرَ لَايِدِ ندٍ تٌنفٌ، عَ بَبَ مُ سٍسٍ قَلَ نَ قٍ كُي، عَ شَ نَ لَايِدِ رَكَمَ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شَ عَ بَبَ مُ تِن نَ لَايِدِ تٌنفٌشِ رَ عَ مّ تّمُي، عَ مُ لَن نَ فِنّ دِ مّدِ شَ عَ رَكَمَلِ. عَلَتَلَ مُ عَ سُشُمَ عَ رَ عَ بَبَ وَشْنقٍ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نّ نَ سَ لَايِدِ تٌنفٌ، شَ نَ مُ عَ عَ كَلِ وْيّنيِ مَقُرَشِ رَ،]]></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2026-08-15T13:56:48Z</dcterms:created>
  <dcterms:modified xsi:type="dcterms:W3CDTF">2026-08-15T13:56:48Z</dcterms:modified>
  <dc:title>Bible.com.au: كْنتِ تِقٍ 30:1-17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