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3: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عٍ حْشْ سَ هْرْ مْلِنفِرَ رَشُنمَسٍيٍ شْن نَ، عٍ مَن شَ هْرْ مْلِنفِرَ وَلِ رَبَ عِسِرَيِلَكَيٍ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عِ لٍوِ بْنسْي سَمَ هَرُنَ نُن عَ شَ دِ شّمّيٍ نَن سَفٌ. عٍ سُفَندِشِ عِسِرَيِلَكَيٍ يَ مَ هَرُنَ مَلِقٍ 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هَرُنَ نُن عَ شَ دِيٍ نَن تُن تِ سّرّشّدُبّ وَلِ رَبَقٍ رَ. شَ مِشِ فبّتّ سَ عَ مَسٌ هْرْ مْلِنفِرَ رَ، نَ كَنيِ شَ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لٍوِ بْنسْي سُفَندِ عِسِرَيِلَكَيٍ تَفِ عِسِرَيِلَ فِنّيٍ شَ دِ سِنفٍ بِرِن حْشْي رَ. نَ بْنسْي قِندِشِ ﭑ فبٍ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رِ مَ ﭑ فبٍ نَن نَ دِ شّمّ سِنفٍ بِرِن نَ. ﭑ تٌ دِ شّمّ سِنفٍ بِرِن قَشَ مِسِرَ بْشِ مَ، ﭑ نَشَ عِسِرَيِلَ دِ شّمّ سِنفٍ بِرِن سُفَندِ ﭑ يّتّ بّ، عَ قِندِ مِشِ رَ، عَ قِندِ شُرُ سٍ رَ. ﭑ تَن نَن نَ عَلَتَلَ رَ.»لٍوِ بْنسْي تّنفّ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عَ مَسٍن مُنسَ بّ تُرُ سِنِنَ فبٍنفبٍرٍن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لٍوِ بْنسْي تّنفّ عَ دٍنبَيَ نُن عَ شَبِلّ كِ مَ. شّمّ بِرِن تّنفّمَ نّ نَشَن مَ سِمَيَ بَرَ كِكٍ كٍرٍن 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سَ نَشَ عٍ تّنفّ عَلْ عَلَتَلَ عَ يَمَرِ كِ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لٍوِ شَ دِ شّمّيٍ شِلِيٍ نَن يِ كِ؛فٍرِ سٌن، كٍهَتِ، نُن مٍرَ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رِ سٌن شَ دِ شّمّيٍ شِلِيٍ نَن يِ كِ عَ شَبِلّ كِ مَ؛لِبِنِ نُن سِمٍ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هَتِ شَ دِ شّمّيٍ عَ شَبِلّ كِ مَ؛عَمَرَ مَ، يِسٍهَرِ، شٍبِرٌن نُن يُسِيّلِ.]]></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رَرِ شَ دِ شّمّيٍ عَ شَبِلّ كِ مَ؛مَشَلِ نُن مُسِ.لٍوِ شَبِلّ نَن نَ كِ عٍ شَ دٍنبَيَ كِ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فٍرِ سٌن بْنسْي نُ نَ لِبِنِ سِمٍيِ شَبِلّ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شٍيٍ شَ سِمَيَ نُ بَرَ كِكٍ كٍرٍن لِ، عٍ شَسَبِ لَن مِشِ وُلُ سٌلٌقٍرٍ مِشِ كّمّ سُولِ نَ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فٍرِ سٌن شَبِلّ نُ يٌنكِنمَ هْرْ مْلِنفِرَ نَن شَنبِ رَ سٌفٍفٌرٌدٍ مَبِرِ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نيِ نُ نَ لَيّلِ شَ دِ شّمّ عٍلِيَسَقَ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رِ سٌن شَ مِشِيٍ نُ عٍ حْشْي سَشِ هْرْ مْلِنفِرَ نَن شْن مَ، نُن مَقٍلٍنيِ نَشَن قٍلٍنمَ عَ شُن مَ، عَ نُن عَ سٌدٍ دّ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ن كْلِمّ نَشٍيٍ نُ سَمَ هْرْ مْلِنفِرَ نُن سّرّشّبَدٍ رَبِلِنيِ مَ، عَ نُن نَ تّتّ سٌدٍ دّ رَ، عَ نُن لُوتِيٍ عٍ نَ مَشِرِ مَ نَشٍ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هَتِ شَ مِشِيٍ نَن يِ كِ؛ عَمَرَ مَ شَبِلّ، يِسٍهَرِ شَبِلّ، شٍبِرٌن شَبِلّ، نُن يُسِيّلِ شَبِلّ. نَ شَبِلّيٍ نَن مِنِشِ عٍ بٍنبَ كٍهَتِ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هَرُنَ نُن مُنسَ شَ تَرُشُي نَن يَ، عَلَتَلَ تٌ وْيّن مُنسَ بّ تُرُ سِنِنَ فٍ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شَ دِ شّمّ نَشٍيٍ شَ سِمَيَ نُ بَرَ كِكٍ كٍرٍن لِ، عٍ شَسَبِ لَن مِشِ وُلُ سٌلٌمَسَشَن كّمّ سٍننِ نَن مَ. كٍهَتِ شَ مِشِيٍ نَن نُ مّينِمَ هْرْ مْلِنفِرَ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ن نُ يٌنكِنمَ هْرْ مْلِنفِرَ يِرٍقَنيِ مَبِرِ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سِيّلِ شَ دِ شّمّ عٍلِسَقَن نَن نُ نَ عٍ شُن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هْرْ مْلِنفِرَ سَاتّ كَنكِرَ، تٍيبِلِ، لَنثُييٍ، سّرّشّبَدٍيٍ، يِرَبَسٍ نَشٍيٍ رَوَلِمَ يِرٍ سّنِيّنشِ كُي، نُن دُفِ يَرَ سَ نَشَن نَ هْرْ مْلِنفِرَ كُي، عٍ نُ تَشُشِ عٍ تَن نَ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لٍوِ بْنسْي بِرِن شُنيِ نُ نَ هَرُنَ شَ دِ شّمّ عٍلٍيَسَرِ نَن نَ. عَ تَن نَن نُ لٍوِ بْنسْي مِشِيٍ شُن مَ، نَشٍيٍ مّينِمَ هْرْ مْلِنفِرَ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رَرِ شَ مِشِيٍ نَن يِ كِ؛ مَشَلِ شَبِلّ نُن مُسِ شَبِلّ.]]></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شَ دِ شّمّ نَشٍيٍ شَ سِمَيَ نُ بَرَ كِكٍ كٍرٍن لِ، عٍ شَسَبِ لَن مِشِ وُلُ سٍننِ كّمّ قِرِن نَن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بِشَيِلِ شَ دِ شّمّ سُرِيٍلِ نَن نُ نَ مٍرَرِ شَبِلّيٍ شُنيِ رَ. عٍ نُ يٌنكِنمَ هْرْ مْلِنفِرَ كْولَ مَبِرِ 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هْرْ مْلِنفِرَ شٍبٍنيِيٍ، عَ وُرِ كُيٍيٍ، عَ كْنتِفِبَيٍ، عَ سَنبُنيِيٍ، عَ شَ يِرَبَسٍ، نُن عَ رَوَلِسٍيٍ نُ تَشُشِ عٍ تَن نَ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مَن نُ عٍ حْشْ سَمَ كْنتِفِبَيٍ شْن مَ نَشٍيٍ نُ هْرْ مْلِنفِرَ تّتّ رَبِلِنشِ، عَ نُن عٍ سَنبُنيِيٍ، عٍ شَ كْرِدِيٍ، نُن عٍ شَ لُوتِ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رُنَ شَ دِ شّمّيٍ شِلِيٍ نَن يِ كِ؛ عَ شَ دِ شّمّ سِنفٍ نُ شِلِ نّ نَدَبٌ، عَ شُنيَيٍ، عَبِهُ، عٍلٍيَسَرِ، نُن عِتَمَ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نسَ، هَرُنَ، نُن عَ شَ دِ شّمّيٍ نُ يٌنكِنمَ هْرْ مْلِنفِرَ سٌدٍ دّ نَن نَ سٌفٍتٍدٍ مَبِرِ. عٍ تَن نَن نُ عٍ حْشْ سَمَ هْرْ مْلِنفِرَ شْن مَ عِسِرَيِلَكَ بِرِن شِلِ رَ. شَ مِشِ فبّتّ سَ عَ مَسٌ هْرْ مْلِنفِرَ رَ، نَ كَنيِ شَ قَ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لٍوِ بْنسْي دِ شّمّ نَشٍيٍ شَ سِمَيَ نُ بَرَ كِكٍ كٍرٍن لِ، عٍ شَسَبِ لَن مِشِ وُلُ مْشْحّن نُن قِرِن نَن مَ. مُنسَ نُن هَرُنَ نُ بَرَ عٍ تّنفّ عٍ شَبِلّ كِ مَ عَلْ عَلَتَلَ عٍ يَمَرِ كِ نَ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لَتَلَ نَشَ عَ مَسٍن مُنسَ بّ، «دِ شّمّ سِنفٍ بِرِن تّنفّ عِسِرَيِلَكَيٍ يَ مَ، نَشٍيٍ سِمَيَ بَرَ كِكٍ كٍرٍن لِ، عِ شَ عٍ شِلِيٍ سّ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لٍوِ بْنسْي شَ قِندِ عِسِرَيِلَ دِ شّمّ سِنفٍ بِرِن حْشْي رَ. لٍوِ بْنسْي شَ فْورّ شَ قِندِ عِسِرَيِلَكَيٍ شَ شُرُ سٍيٍ دِ سِنفٍيٍ حْشْي رَ. ﭑ تَن نَن نَ عَلَتَلَ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مُنسَ نَشَ عِسِرَيِلَ دِ شّمّ سِنفٍ بِرِن تّنفّ عَلْ عَلَتَلَ عَ يَمَرِ كِ نَشّ.]]></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سِرَيِلَ دِ شّمّ سِنفٍ بِرِن نَشٍيٍ شَ سِمَيَ بَرَ كِكٍ كٍرٍن لِ، عٍ شَسَبِ لَن مِشِ وُلُ مْشْحّن نُن قِرِن مِشِ كّمّ قِرِن تٌنفٌ سٌلٌقٍرٍ نُن سَشَن نَن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لٍوِ بْنسْي شَ قِندِ عِسِرَيِلَ دِ شّمّ سِنفٍ بِرِن حْشْي رَ. لٍوِ بْنسْي شَ فْورّ شَ قِندِ عِسِرَيِلَكَيٍ شَ شُرُ سٍيٍ دِ سِنفٍيٍ حْشْي رَ. ﭑ تَن نَن نَ عَلَتَلَ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عِسِرَيِلَ دِ شّمّ سِنفٍ مِشِ كّمّ قِرِن تٌنفٌ سٌلٌقٍرٍ نُن سَشَن نَشٍيٍ شَسَبِ دَنفِ لٍوِ بْنسْي كْنتِ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شَ كَنكَن شُن سَرَ فبٍتِ فِرَ مُ تٌنفٌ سُولِ نُن سٌلٌقٍرٍ رَ نَشَن مْولِ رَوَلِمَ هْرْ مْلِنفِرَ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يٍ نَن سُفَندِشِ عٍ شَ قِندِ سّرّشّدُبّيٍ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شَ نَ فبٍتِ سٌ هَرُنَ نُن عَ شَ دِ شّمّ يِ رَ، دِ سِنفٍيٍ شُنسَرٍ رَ نَشٍيٍ شَسَبِ نُ دَنفِ لٍوِ بْنسْي شَسَبِ 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مُنسَ نَشَ نَ فبٍتِ سُشُ نَشَن قِشِ دِ سِنفٍيٍ شُنسَرٍ شَ قٍ رَ، نَشٍيٍ شَسَبِ نُ دَنفِ لٍوِ بْنسْي شَسَبِ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نَشَ نَ فبٍتِ كِلٌ قُ نُن سُولِ نُن عَ تَفِ رَ سُشُ عِسِرَيِلَ دِ سِنفٍيٍ يِ رَ. فبٍتِ نَن عَ رَ نَشَن نُ رَوَلِمَ هْرْ مْلِنفِرَ كُي.]]></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مُنسَ نَشَ نَ شُنسَرٍ فبٍتِ سٌ هَرُنَ نُن عَ شَ دِ شّمّيٍ يِ رَ عَلْ عَلَتَلَ عَ يَمَرِ كِ نَشّ.]]></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نَدَبٌ نُن عَبِهُ نَشَ قَشَ عَلَتَلَ يَ عِ عٍ تٌ سّرّشّ فَن تّ رَ نَشَن مُ لَنشِ. عٍ مُ دِ يٌ سْتْ، كْنْ عٍلٍيَسَرِ نُن عِتَمَرِ نَشَ لُ سّرّشّدُبّحَ كُي عٍ بَبَ هَرُنَ شَ يَامَرِ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لٍوِ بْنسْي مَسٍن هَرُنَ بّ، عٍ شَ عَ مَلِ عَ شَ سّرّشّدُبّ وَلِ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هَرُنَ نُن عِسِرَيِلَ حَمَ مَلِ هْرْ مْلِنفِرَ وَلِ كُي.]]></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2026-08-15T13:56:00Z</dcterms:created>
  <dcterms:modified xsi:type="dcterms:W3CDTF">2026-08-15T13:56:00Z</dcterms:modified>
  <dc:title>Bible.com.au: كْنتِ تِقٍ 3:1-51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