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21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كْنتِ تِقٍ 29:1-3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نَ لْشْي وٌ شَ تُورَ ندٍ بَ سّرّشّ فَن دَاشِ رَ، عَ نُن يّشّي كٌنتٌنيِ كٍرٍن، عَ نُن يّشّي سٌلٌقٍرٍ، نَشٍيٍ بَرَ حّ كٍرٍن سْتْ، لَنيُرُ يٌ مُ نَ نَشٍيٍ مَ.]]></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سَنسِ شْرِ دِنشِ سّرّشّ كِلٌ سٌلٌمَنَانِ نَشَن نَمُلَنشِ تُرٍ رَ، عَ شَ سَ تُورَ سّيتِ مَ. سَنسِ شْرِ دِنشِ سّرّشّ كِلٌ سٍننِ نَشَن نَمُلَنشِ تُرٍ رَ، عَ شَ سَ يّشّي كٌنتٌنيِ كٍرٍن يٌ يّشّي كٌنتٌنيِ كٍرٍن سّيتِ مَ.]]></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سَنسِ شْرِ دِنشِ سّرّشّ كِلٌ سَشَن نَشَن نَمُلَنشِ تُرٍ رَ، عَ شَ سَ يّشّي كٍرٍن يٌ يّشّي كٍرٍن سّيتِ مَ.]]></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وٌ شَ سِكْتّ كٍرٍن قَن بَ ﭑ تَن عَلَتَلَ بّ يُنُبِ شَقَرِ سّرّشّ رَ، دَنفِقٍ نَ يُنُبِ شَقَرِ سّرّشّ، نُن نَ سّرّشّ فَن دَاشِيٍ وٌ نَشٍيٍ بَمَ لْشْ يٌ لْشْ، عَ نُن سَنسِ شْرِ دِنشِ نُن وّنِ سّرّشّ.»بَفٍ تِ سَلِ سّرّشّ]]></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كِكٍ سٌلٌقٍرٍ ندٍ، شِ قُ نُن سُولِ، وٌ شَ وٌ مَلَن ﭑ بَتُدٍ. وٌ نَشَ وَلِ يٌ رَبَ نَ لْشْي. وٌ شَ سَلِ ندٍ رَبَ ﭑ تَن عَلَتَلَ بّ شِ سٌلٌقٍرٍ بُن مَ.]]></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 شِ سِنفٍ، وٌ شَ تُورَ قُ نُن سَشَن، يّشّي كٌنتٌنيِ قِرِن، نُن يّشّي قُ نُن نَانِ بَ سّرّشّ فَن دَاشِ رَ ﭑ تَن عَلَتَلَ بّ، نَشٍيٍ بَرَ حّ كٍرٍن سْتْ، لَنيُرُ يٌ مُ نَ نَشٍيٍ مَ. وٌ نَ عٍ فَن، عَ شِرِ حْشُنمّ تٍ ﭑ تَن عَلَتَلَ رَ.]]></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سَنسِ شْرِ دِنشِ سّرّشّ كِلٌ سٌلٌمَنَانِ نَشَن نَمُلَنشِ تُرٍ رَ، عَ شَ سَ نَ تُورَ قُ نُن سَشَن سّيتِ مَ. سَنسِ شْرِ دِنشِ سّرّشّ كِلٌ سٍننِ نَشَن نَمُلَنشِ تُرٍ رَ، عَ شَ سَ نَ يّشّي كٌنتٌنيِ قِرِن سّيتِ مَ.]]></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سَنسِ شْرِ دِنشِ سّرّشّ كِلٌ سَشَن نَشَن نَمُلَنشِ تُرٍ رَ، عَ شَ سَ نَ يّشّي قُ نُن نَانِ سّيتِ مَ.]]></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وٌ شَ سِكْتّ كٍرٍن قَن بَ ﭑ تَن عَلَتَلَ بّ يُنُبِ شَقَرِ سّرّشّ رَ، دَنفِقٍ نَ يُنُبِ شَقَرِ سّرّشّ، نُن نَ سّرّشّ فَن دَاشِيٍ وٌ نَشٍيٍ بَمَ لْشْ يٌ لْشْ، عَ نُن سَنسِ شْرِ دِنشِ نُن وّنِ سّرّشّ.»]]></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سَلِ شِ قِرِن ندٍ، وٌ شَ تُورَ قُ نُن قِرِن، يّشّي كٌنتٌنيِ قِرِن، نُن يّشّي قُ نُن نَانِ بَ سّرّشّ رَ، نَشٍيٍ بَرَ حّ كٍرٍن سْتْ، لَنيُرُ مُ نَ نَشَن مَ،]]></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سَرَ شَ سَلِ سّرّشّ]]></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 نُن عٍ شَ سَنسِ شْرِ دِنشِ نُن وّنِ سّرّشّ نَشَن لَنمَ سّرِيّ كِ مَ.]]></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وٌ شَ سِكْتّ كٍرٍن قَن بَ ﭑ تَن عَلَتَلَ بّ يُنُبِ شَقَرِ سّرّشّ رَ. وٌ شَ نَ سّرّشّيٍ سَ بٌورٍ سّرّشّيٍ شُن، وٌ نَشٍيٍ بَمَ لْشْي بِرِن، عٍ نُن سَنسِ شْرِ نُن وّنِ نَشَن قَن بَمَ سّرّشّ رَ.»]]></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سَلِ شِ سَشَن ندٍ، وٌ شَ تُورَ قُ نُن قِرِن، يّشّي كٌنتٌنيِ قِرِن، نُن يّشّي قُ نُن نَانِ بَ سّرّشّ رَ، نَشٍيٍ بَرَ حّ كٍرٍن سْتْ، لَنيُرُ مُ نَ نَشَن مَ،]]></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عَ نُن عٍ شَ سَنسِ شْرِ دِنشِ نُن وّنِ سّرّشّ نَشَن لَنمَ سّرِيّ كِ مَ.]]></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وٌ شَ سِكْتّ كٍرٍن قَن بَ ﭑ تَن عَلَتَلَ بّ يُنُبِ شَقَرِ سّرّشّ رَ. وٌ شَ نَ سّرّشّيٍ سَ بٌورٍ سّرّشّيٍ شُن، وٌ نَشٍيٍ بَمَ لْشْي بِرِن، عٍ نُن سَنسِ شْرِ نُن وّنِ نَشَن قَن بَمَ سّرّشّ رَ.»]]></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سَلِ شِ نَانِ ندٍ، وٌ شَ تُورَ قُ نُن قِرِن، يّشّي كٌنتٌنيِ قِرِن، نُن يّشّي قُ نُن نَانِ بَ سّرّشّ رَ، نَشٍيٍ بَرَ حّ كٍرٍن سْتْ، لَنيُرُ مُ نَ نَشَن مَ،]]></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عَ نُن عٍ شَ سَنسِ شْرِ دِنشِ نُن وّنِ سّرّشّ نَشَن لَنمَ سّرِيّ كِ مَ.]]></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وٌ شَ سِكْتّ كٍرٍن قَن بَ ﭑ تَن عَلَتَلَ بّ يُنُبِ شَقَرِ سّرّشّ رَ. وٌ شَ نَ سّرّشّيٍ سَ بٌورٍ سّرّشّيٍ شُن، وٌ نَشٍيٍ بَمَ لْشْي بِرِن، عٍ نُن سَنسِ شْرِ نُن وّنِ نَشَن قَن بَمَ سّرّشّ رَ.»]]></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سَلِ شِ سُولِ ندٍ، وٌ شَ تُورَ قُ نُن قِرِن، يّشّي كٌنتٌنيِ قِرِن، نُن يّشّي قُ نُن نَانِ بَ سّرّشّ رَ، نَشٍيٍ بَرَ حّ كٍرٍن سْتْ، لَنيُرُ مُ نَ نَشَن مَ،]]></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عَ نُن عٍ شَ سَنسِ شْرِ دِنشِ نُن وّنِ سّرّشّ نَشَن لَنمَ سّرِيّ كِ مَ.]]></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كِكٍ سٌلٌقٍرٍ ندٍ شِ سِنفٍ، وٌ شَ وٌ مَلَن ﭑ بَتُدٍ. وٌ نَشَ وَلِ يٌ رَبَ نَ لْشْي. وٌ سَرَيٍ قٍمَ نّ نَ لْشْي.]]></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وٌ شَ سِكْتّ كٍرٍن قَن بَ ﭑ تَن عَلَتَلَ بّ يُنُبِ شَقَرِ سّرّشّ رَ. وٌ شَ نَ سّرّشّيٍ سَ بٌورٍ سّرّشّيٍ شُن، وٌ نَشٍيٍ بَمَ لْشْي بِرِن، عٍ نُن سَنسِ شْرِ نُن وّنِ نَشَن قَن بَمَ سّرّشّ رَ.»]]></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سَلِ شِ سٍننِ ندٍ، وٌ شَ تُورَ قُ نُن قِرِن، يّشّي كٌنتٌنيِ قِرِن، نُن يّشّي قُ نُن نَانِ بَ سّرّشّ رَ، نَشٍيٍ بَرَ حّ كٍرٍن سْتْ، لَنيُرُ مُ نَ نَشَن مَ،]]></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عَ نُن عٍ شَ سَنسِ شْرِ دِنشِ نُن وّنِ سّرّشّ نَشَن لَنمَ سّرِيّ كِ مَ.]]></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وٌ شَ سِكْتّ كٍرٍن قَن بَ ﭑ تَن عَلَتَلَ بّ يُنُبِ شَقَرِ سّرّشّ رَ. وٌ شَ نَ سّرّشّيٍ سَ بٌورٍ سّرّشّيٍ شُن، وٌ نَشٍيٍ بَمَ لْشْي بِرِن، عٍ نُن سَنسِ شْرِ نُن وّنِ نَشَن قَن بَمَ سّرّشّ رَ.»]]></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سَلِ شِ سٌلٌقٍرٍ ندٍ، وٌ شَ تُورَ قُ نُن قِرِن، يّشّي كٌنتٌنيِ قِرِن، نُن يّشّي قُ نُن نَانِ بَ سّرّشّ رَ، نَشٍيٍ بَرَ حّ كٍرٍن سْتْ، لَنيُرُ مُ نَ نَشَن مَ،]]></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عَ نُن عٍ شَ سَنسِ شْرِ دِنشِ نُن وّنِ سّرّشّ نَشَن لَنمَ سّرِيّ كِ مَ.]]></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وٌ شَ سِكْتّ كٍرٍن قَن بَ عَلَتَلَ بّ يُنُبِ شَقَرِ سّرّشّ رَ. وٌ شَ نَ سّرّشّيٍ سَ بٌورٍ سّرّشّيٍ شُن، وٌ نَشٍيٍ بَمَ لْشْي بِرِن، عٍ نُن سَنسِ شْرِ نُن وّنِ نَشَن قَن بَمَ سّرّشّ رَ.»]]></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سَلِ شِ سٌلٌمَسَشَن ندٍ، وٌ شَ وٌ مَلَن ﭑ تَن عَلَ بَتُدٍ. وٌ نَشَ وَلِ فبّتّيٍ رَبَ نَ لْشْي.]]></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وٌ شَ تُورَ قُ نُن قِرِن، يّشّي كٌنتٌنيِ قِرِن، نُن يّشّي قُ نُن نَانِ بَ سّرّشّ فَن دَاشِ رَ، نَشٍيٍ بَرَ حّ كٍرٍن سْتْ، لَنيُرُ مُ نَ نَشَن مَ. عٍ شِرِ حْشُنمّ تٍمَ ﭑ تَن عَلَتَلَ مَ.]]></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وٌ مَن شَ سَنسِ شْرِ دِنشِ نُن وّنِ سّرّشّ بَ نَشَن لَنمَ سّرِيّ كِ مَ نَ تُورَ، نَ يّشّي كٌنتٌنيِ، نُن نَ يّشّي شَ قٍ رَ.]]></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وٌ شَ تُورَ قِرِن بَ سّرّشّ فَن دَاشِ رَ، عَ نُن يّشّي كٌنتٌنيِ كٍرٍن، عَ نُن يّشّي سٌلٌقٍرٍ، نَشٍيٍ بَرَ حّ كٍرٍن سْتْ، لَنيُرُ يٌ مُ نَ نَشٍيٍ مَ.]]></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وٌ شَ سِكْتّ كٍرٍن قَن بَ ﭑ تَن عَلَتَلَ بّ يُنُبِ شَقَرِ سّرّشّ رَ. وٌ شَ نَ سّرّشّيٍ سَ بٌورٍ سّرّشّيٍ شُن، وٌ نَشٍيٍ بَمَ لْشْي بِرِن، عٍ نُن سَنسِ شْرِ نُن وّنِ نَشَن قَن بَمَ سّرّشّ رَ.»]]></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سّرّشّيٍ نَن نَ كِ وٌ لَن وٌ شَ نَشٍيٍ بَ ﭑ تَن عَلَتَلَ بّ وٌ شَ سَلِ لْشْييٍ، بَقٍ وٌ شَ لَايِدِ سّرّشّيٍ، وٌ شَ سّرّشّ حَنِفٍشِيٍ، وٌ شَ سّرّشّ فَن دَاشِيٍ، وٌ شَ سَنسِ شْرِ دِنشِ سّرّشّيٍ، وٌ شَ وّنِ سّرّشّيٍ، نُن وٌ شَ شَنُنتٍيَ سّرّشّيٍ.»]]></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سَنسِ شْرِ دِنشِ سّرّشّ كِلٌ سٌلٌمَنَانِ نَشَن نَمُلَنشِ تُرٍ رَ، عَ شَ سَ تُورَ كٍرٍن يٌ تُورَ كٍرٍن سّيتِ مَ. سَنسِ شْرِ دِنشِ سّرّشّ كِلٌ سٍننِ نَشَن نَمُلَنشِ تُرٍ رَ، عَ شَ سَ يّشّي كٌنتٌنيِ كٍرٍن يٌ يّشّييٍ كٌنتٌنيِ كٍرٍن سّيتِ مَ.]]></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سَنسِ شْرِ دِنشِ سّرّشّ كِلٌ سَشَن نَشَن نَمُلَنشِ تُرٍ رَ، عَ شَ سَ يّشّي كٍرٍن يٌ يّشّي كٍرٍن سّيتِ مَ.]]></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وٌ شَ سِكْتّ كٍرٍن قَن بَ عَلَتَلَ بّ يُنُبِ شَقَرِ سّرّشّ 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نَ سّرّشّ بِرِن سَمَ سّرّشّ فَن دَاشِيٍ نَن شُن، وٌ نَشٍيٍ بَمَ لْشْ يٌ لْشْ، عَ نُن وٌ نَشٍيٍ بَمَ كِكٍ يٌ كِكٍ عَ شِ سِنفٍ، عَ نُن سَنسِ شْرِ دِنشِ نُن وّنِ سّرّشّ نَشَن سَمَ عٍ سّيتِ مَ. سّرّشّيٍ نَن عٍ رَ نَشٍيٍ فَنمَ، عٍ شِرِ حْشُنمّ تٍ ﭑ تَن عَلَتَلَ رَ.»يُنُبِ شَقَرِ لْشْي سّرّشّ]]></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نَ كِكٍ سٌلٌقٍرٍ ندٍ، شِ قُ لْشْي، وٌ شَ وٌ مَلَن ﭑ بَتُدٍ، وٌ قَن شَ سُنيِ سُشُ. وٌ نَشَ وَلِ يٌ رَبَ نَ لْشْي.]]></a:t>
            </a:r>
          </a:p>
        </p:txBody>
      </p:sp>
    </p:spTree>
  </p:cSld>
  <p:clrMapOvr>
    <a:masterClrMapping/>
  </p:clrMapOvr>
</p:sld>
</file>

<file path=ppt/theme/theme1.xml><?xml version="1.0" encoding="utf-8"?>
<a:theme xmlns:a="http://schemas.openxmlformats.org/drawingml/2006/main" name="Theme41">
  <a:themeElements>
    <a:clrScheme name="Theme4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2026-06-13T21:23:51Z</dcterms:created>
  <dcterms:modified xsi:type="dcterms:W3CDTF">2026-06-13T21:23:51Z</dcterms:modified>
  <dc:title>Bible.com.au: كْنتِ تِقٍ 29:1-39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