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29: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لْشْي وٌ شَ تُورَ ندٍ بَ سّرّشّ فَن دَاشِ رَ، عَ نُن يّشّي كٌنتٌنيِ كٍرٍن، عَ نُن يّشّي سٌلٌقٍرٍ، نَشٍيٍ بَرَ حّ كٍرٍن سْتْ، لَنيُرُ يٌ مُ نَ نَشٍيٍ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نسِ شْرِ دِنشِ سّرّشّ كِلٌ سٌلٌمَنَانِ نَشَن نَمُلَنشِ تُرٍ رَ، عَ شَ سَ تُورَ سّيتِ مَ. سَنسِ شْرِ دِنشِ سّرّشّ كِلٌ سٍننِ نَشَن نَمُلَنشِ تُرٍ رَ، عَ شَ سَ يّشّي كٌنتٌنيِ كٍرٍن يٌ يّشّي كٌنتٌنيِ كٍرٍن سّيتِ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نسِ شْرِ دِنشِ سّرّشّ كِلٌ سَشَن نَشَن نَمُلَنشِ تُرٍ رَ، عَ شَ سَ يّشّي كٍرٍن يٌ يّشّي كٍرٍن سّيتِ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سِكْتّ كٍرٍن قَن بَ ﭑ تَن عَلَتَلَ بّ يُنُبِ شَقَرِ سّرّشّ رَ، دَنفِقٍ نَ يُنُبِ شَقَرِ سّرّشّ، نُن نَ سّرّشّ فَن دَاشِيٍ وٌ نَشٍيٍ بَمَ لْشْ يٌ لْشْ، عَ نُن سَنسِ شْرِ دِنشِ نُن وّنِ سّرّشّ.»بَفٍ تِ سَلِ سّرّ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كٍ سٌلٌقٍرٍ ندٍ، شِ قُ نُن سُولِ، وٌ شَ وٌ مَلَن ﭑ بَتُدٍ. وٌ نَشَ وَلِ يٌ رَبَ نَ لْشْي. وٌ شَ سَلِ ندٍ رَبَ ﭑ تَن عَلَتَلَ بّ شِ سٌلٌقٍرٍ بُ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سِنفٍ، وٌ شَ تُورَ قُ نُن سَشَن، يّشّي كٌنتٌنيِ قِرِن، نُن يّشّي قُ نُن نَانِ بَ سّرّشّ فَن دَاشِ رَ ﭑ تَن عَلَتَلَ بّ، نَشٍيٍ بَرَ حّ كٍرٍن سْتْ، لَنيُرُ يٌ مُ نَ نَشٍيٍ مَ. وٌ نَ عٍ فَن، عَ شِرِ حْشُنمّ تٍ ﭑ تَن عَلَتَلَ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نسِ شْرِ دِنشِ سّرّشّ كِلٌ سٌلٌمَنَانِ نَشَن نَمُلَنشِ تُرٍ رَ، عَ شَ سَ نَ تُورَ قُ نُن سَشَن سّيتِ مَ. سَنسِ شْرِ دِنشِ سّرّشّ كِلٌ سٍننِ نَشَن نَمُلَنشِ تُرٍ رَ، عَ شَ سَ نَ يّشّي كٌنتٌنيِ قِرِن سّيتِ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نسِ شْرِ دِنشِ سّرّشّ كِلٌ سَشَن نَشَن نَمُلَنشِ تُرٍ رَ، عَ شَ سَ نَ يّشّي قُ نُن نَانِ سّيتِ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سِكْتّ كٍرٍن قَن بَ ﭑ تَن عَلَتَلَ بّ يُنُبِ شَقَرِ سّرّشّ رَ، دَنفِقٍ نَ يُنُبِ شَقَرِ سّرّشّ، نُن نَ سّرّشّ فَن دَاشِيٍ وٌ نَشٍيٍ بَمَ لْشْ يٌ لْشْ، عَ نُن سَنسِ شْرِ دِنشِ نُن وّنِ سّرّ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لِ شِ قِرِن ندٍ، وٌ شَ تُورَ قُ نُن قِرِن، يّشّي كٌنتٌنيِ قِرِن، نُن يّشّي قُ نُن نَانِ بَ سّرّشّ رَ، نَشٍيٍ بَرَ حّ كٍرٍن سْتْ، لَنيُرُ مُ نَ نَ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 شَ سَلِ سّرّ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لِ شِ سَشَن ندٍ، وٌ شَ تُورَ قُ نُن قِرِن، يّشّي كٌنتٌنيِ قِرِن، نُن يّشّي قُ نُن نَانِ بَ سّرّشّ رَ، نَشٍيٍ بَرَ حّ كٍرٍن سْتْ، لَنيُرُ مُ نَ نَشَ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سَلِ شِ نَانِ ندٍ، وٌ شَ تُورَ قُ نُن قِرِن، يّشّي كٌنتٌنيِ قِرِن، نُن يّشّي قُ نُن نَانِ بَ سّرّشّ رَ، نَشٍيٍ بَرَ حّ كٍرٍن سْتْ، لَنيُرُ مُ نَ نَشَ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لِ شِ سُولِ ندٍ، وٌ شَ تُورَ قُ نُن قِرِن، يّشّي كٌنتٌنيِ قِرِن، نُن يّشّي قُ نُن نَانِ بَ سّرّشّ رَ، نَشٍيٍ بَرَ حّ كٍرٍن سْتْ، لَنيُرُ مُ نَ نَشَ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كٍ سٌلٌقٍرٍ ندٍ شِ سِنفٍ، وٌ شَ وٌ مَلَن ﭑ بَتُدٍ. وٌ نَشَ وَلِ يٌ رَبَ نَ لْشْي. وٌ سَرَيٍ قٍمَ نّ نَ لْشْ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لِ شِ سٍننِ ندٍ، وٌ شَ تُورَ قُ نُن قِرِن، يّشّي كٌنتٌنيِ قِرِن، نُن يّشّي قُ نُن نَانِ بَ سّرّشّ رَ، نَشٍيٍ بَرَ حّ كٍرٍن سْتْ، لَنيُرُ مُ نَ نَشَ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لِ شِ سٌلٌقٍرٍ ندٍ، وٌ شَ تُورَ قُ نُن قِرِن، يّشّي كٌنتٌنيِ قِرِن، نُن يّشّي قُ نُن نَانِ بَ سّرّشّ رَ، نَشٍيٍ بَرَ حّ كٍرٍن سْتْ، لَنيُرُ مُ نَ نَشَ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ن عٍ شَ سَنسِ شْرِ دِنشِ نُن وّنِ سّرّشّ نَشَن لَنمَ سّرِيّ كِ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شَ سِكْتّ كٍرٍن قَن بَ عَلَتَلَ بّ يُنُبِ شَقَرِ سّرّشّ رَ. وٌ شَ نَ سّرّشّيٍ سَ بٌورٍ سّرّشّيٍ شُن، وٌ نَشٍيٍ بَمَ لْشْي بِرِن، عٍ نُن سَنسِ شْرِ نُن وّنِ نَشَن قَن بَمَ سّرّشّ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لِ شِ سٌلٌمَسَشَن ندٍ، وٌ شَ وٌ مَلَن ﭑ تَن عَلَ بَتُدٍ. وٌ نَشَ وَلِ فبّتّيٍ رَبَ نَ لْشْ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شَ تُورَ قُ نُن قِرِن، يّشّي كٌنتٌنيِ قِرِن، نُن يّشّي قُ نُن نَانِ بَ سّرّشّ فَن دَاشِ رَ، نَشٍيٍ بَرَ حّ كٍرٍن سْتْ، لَنيُرُ مُ نَ نَشَن مَ. عٍ شِرِ حْشُنمّ تٍمَ ﭑ تَن عَلَتَلَ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مَن شَ سَنسِ شْرِ دِنشِ نُن وّنِ سّرّشّ بَ نَشَن لَنمَ سّرِيّ كِ مَ نَ تُورَ، نَ يّشّي كٌنتٌنيِ، نُن نَ يّشّي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تُورَ قِرِن بَ سّرّشّ فَن دَاشِ رَ، عَ نُن يّشّي كٌنتٌنيِ كٍرٍن، عَ نُن يّشّي سٌلٌقٍرٍ، نَشٍيٍ بَرَ حّ كٍرٍن سْتْ، لَنيُرُ يٌ مُ نَ نَشٍيٍ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وٌ شَ سِكْتّ كٍرٍن قَن بَ ﭑ تَن عَلَتَلَ بّ يُنُبِ شَقَرِ سّرّشّ رَ. وٌ شَ نَ سّرّشّيٍ سَ بٌورٍ سّرّشّيٍ شُن، وٌ نَشٍيٍ بَمَ لْشْي بِرِن، عٍ نُن سَنسِ شْرِ نُن وّنِ نَشَن قَن بَمَ سّرّشّ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سّرّشّيٍ نَن نَ كِ وٌ لَن وٌ شَ نَشٍيٍ بَ ﭑ تَن عَلَتَلَ بّ وٌ شَ سَلِ لْشْييٍ، بَقٍ وٌ شَ لَايِدِ سّرّشّيٍ، وٌ شَ سّرّشّ حَنِفٍشِيٍ، وٌ شَ سّرّشّ فَن دَاشِيٍ، وٌ شَ سَنسِ شْرِ دِنشِ سّرّشّيٍ، وٌ شَ وّنِ سّرّشّيٍ، نُن وٌ شَ شَنُنتٍيَ سّرّشّ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نسِ شْرِ دِنشِ سّرّشّ كِلٌ سٌلٌمَنَانِ نَشَن نَمُلَنشِ تُرٍ رَ، عَ شَ سَ تُورَ كٍرٍن يٌ تُورَ كٍرٍن سّيتِ مَ. سَنسِ شْرِ دِنشِ سّرّشّ كِلٌ سٍننِ نَشَن نَمُلَنشِ تُرٍ رَ، عَ شَ سَ يّشّي كٌنتٌنيِ كٍرٍن يٌ يّشّييٍ كٌنتٌنيِ كٍرٍن سّيتِ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نسِ شْرِ دِنشِ سّرّشّ كِلٌ سَشَن نَشَن نَمُلَنشِ تُرٍ رَ، عَ شَ سَ يّشّي كٍرٍن يٌ يّشّي كٍرٍن سّيتِ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سِكْتّ كٍرٍن قَن بَ عَلَتَلَ بّ يُنُبِ شَقَرِ سّرّ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سّرّشّ بِرِن سَمَ سّرّشّ فَن دَاشِيٍ نَن شُن، وٌ نَشٍيٍ بَمَ لْشْ يٌ لْشْ، عَ نُن وٌ نَشٍيٍ بَمَ كِكٍ يٌ كِكٍ عَ شِ سِنفٍ، عَ نُن سَنسِ شْرِ دِنشِ نُن وّنِ سّرّشّ نَشَن سَمَ عٍ سّيتِ مَ. سّرّشّيٍ نَن عٍ رَ نَشٍيٍ فَنمَ، عٍ شِرِ حْشُنمّ تٍ ﭑ تَن عَلَتَلَ رَ.»يُنُبِ شَقَرِ لْشْي سّرّ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كٍ سٌلٌقٍرٍ ندٍ، شِ قُ لْشْي، وٌ شَ وٌ مَلَن ﭑ بَتُدٍ، وٌ قَن شَ سُنيِ سُشُ. وٌ نَشَ وَلِ يٌ رَبَ نَ لْشْي.]]></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2026-06-13T22:39:21Z</dcterms:created>
  <dcterms:modified xsi:type="dcterms:W3CDTF">2026-06-13T22:39:21Z</dcterms:modified>
  <dc:title>Bible.com.au: كْنتِ تِقٍ 29:1-39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