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سَنسِ شْرِ دِنشِ سّرّشّ نُن وّنِ سّرّشّ بَ نُنمَرٍ تّمُي يّشّي سّيتِ مَ. نَ بِرِن قِندِ مَ سّرّشّ فَن دَاشِ نَن نَ نَشَن شِرِ حْشُنمّ تٍمَ ﭑ تَن عَلَتَلَ رَ.›»مَلَبُ لْشْي سّرّ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لَبُي لْشْي وٌ شَ يّشّي قِرِن بَ مَلَبُ لْشْي سّرّشّ رَ، نَشٍيٍ بَرَ حّ كٍرٍن سْتْ، لَنيُرُ يٌ مُ نَ نَشٍيٍ مَ. سَنسِ شْرِ دِنشِ سّرّشّ نَشَن نَمُلَنشِ تُرٍ كِلٌ سٍننِ رَ، نُن وّنِ سّرّشّ شَ بَ نَ يّشّييٍ سّيتِ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لَبُي لْشْي سّرّشّ فَن دَاشِيٍ نَن بَمَ فّيسّفّ نُن نُنمَرٍ سّرّشّيٍ رَ، عَ نُن عٍ شَ وّنِ سّرّشّيٍ.كِكٍ شِ سِنفٍ سّرّ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كٍ شِ سِنفٍ بِرِن، وٌ شَ تُورَ قِرِن بَ سّرّشّ فَن دَاشِ رَ، عَ نُن يّشّي كٌنتٌنيِ كٍرٍن، عَ نُن يّشّي سٌلٌقٍرٍ، نَشٍيٍ بَرَ حّ كٍرٍن سْتْ، لَنيُرُ يٌ مُ نَ نَشٍ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نسِ شْرِ دِنشِ سّرّشّ كِلٌ سٌلٌمَنَانِ نَشَن نَمُلَنشِ تُرٍ رَ، عَ شَ سَ تُورَ كٍرٍن يٌ تُورَ كٍرٍن سّيتِ مَ. سَنسِ شْرِ دِنشِ سّرّشّ كِلٌ سٍننِ نَشَن نَمُلَنشِ تُرٍ رَ، عَ شَ سَ يّشّي كٌنتٌنيِ كٍرٍن يٌ يّشّي كٌنتٌنيِ كٍرٍن سّيتِ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نسِ شْرِ دِنشِ سّرّشّ كِلٌ سَشَن نَشَن نَمُلَنشِ تُرٍ رَ، عَ شَ سَ يّشّي كٍرٍن يٌ يّشّي كٍرٍن سّيتِ مَ. سّرّشّ فَن دَاشِ نَن عَ رَ نَشَن فَنمَ، عَ شِرِ حْشُنمّ تٍ ﭑ تَن عَلَتَ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نِ لِتِرِ سَشَن سّرّشّ شَ بَ تُورَ بِرِن بّ. وّنِ لِتِرِ قِرِن سّرّشّ شَ بَ يّشّي كٌنتٌنيِ بِرِن بّ. وّنِ لِتِرِ كٍرٍن سّرّشّ شَ بَ يّشّي بِرِن بّ. نَ سّرّشّ مْولِ بَمَ كِكٍ شِ سِنفٍ بِرِن حّ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سِكْتّ كٍرٍن قَن بَ عَلَتَلَ بّ يُنُبِ شَقَرِ سّرّشّ رَ، وٌ فّيسّفّ نُن نُنمَرٍ سّرّشّ بَمَ تّمُي نَشّ، عَ نُن عَ شَ وّنِ سّرّشّ.سَيَمَلٍكّ دَنفِ سَلِ سّرّ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كٍ سِنفٍ شِ قُ نُن نَانِ ندٍ، وٌ شَ سَيَمَلٍكّ دَنفِ سَلِ رَبَ عَلَتَلَ شَ بِنيّ بُ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كٍ شِ قُ نُن سُولِ ندٍ قِندِ مَ سَلِ لْشْي نَن نَ. وٌ شَ تَامِ لّبِنِتَرٍ دٌن شِ سٌلٌقٍرٍ بُ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يسّفّ نُن نُنمَرٍ سّرّ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شِ سِنفٍ وٌ شَ وٌ مَلَن عَلَ بَتُدٍ. وٌ نَشَ وَلِ يٌ رَبَ نَ لْشْ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يِ سّرّشّ فَن دَاشِيٍ بَ عَلَتَلَ بّ نَ لْشْي؛ تُورَ قِرِن، يّشّي كٌنتٌنيِ كٍرٍن، نُن يّشّي سٌلٌقٍرٍ، نَشٍيٍ بَرَ حّ كٍرٍن سْتْ، لَنيُرُ يٌ مُ نَ نَشٍ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نسِ شْرِ دِنشِ سّرّشّ كِلٌ سٌلٌمَنَانِ نَشَن نَمُلَنشِ تُرٍ رَ، عَ شَ سَ تُورَ كٍرٍن يٌ تُورَ كٍرٍن سّيتِ مَ. سَنسِ شْرِ دِنشِ سّرّشّ كِلٌ سٍننِ نَشَن نَمُلَنشِ تُرٍ رَ، عَ شَ سَ يّشّي كٌنتٌنيِ كٍرٍن يٌ يّشّي كٌنتٌنيِ كٍرٍن سّيتِ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نسِ شْرِ دِنشِ سّرّشّ كِلٌ سَشَن نَشَن نَمُلَنشِ تُرٍ رَ، عَ شَ سَ يّشّي يٌ يّشّي سّيتِ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سِكْتّ كٍرٍن قَن بَ عَلَتَلَ بّ يُنُبِ شَقَرِ سّرّ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شَ نَ سّرّشّيٍ سَ فّيسّفّ دَاشِيٍ شُن مَ، نَشٍيٍ بَمَ لْشْي بِرِ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شَ نٍيٍ بَ شِ سٌلٌقٍرٍ بُن مَ. سّرّشّ فَن دَاشِ نَن عَ رَ نَشَن فَنمَ، عَ شِرِ حْشُنمّ تٍ ﭑ تَن عَلَتَلَ رَ. نٍيٍ بَمَ نّ لْشْ يٌ لْشْ، عٍ نُن بٌورٍ سّرّشّ فَن دَاشِيٍ، نُن وّنِ سّرّ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سٌلٌقٍرٍ ندٍ، وٌ شَ وٌ مَلَن عَلَ بَتُدٍ. وٌ نَشَ وَلِ فبّتّيٍ رَبَ نَ لْشْي.شّ شَبَ سَلِ سّرّ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شَبَ سَلِ، وٌ نَ قَ سَنسِ بٌفِ سِنفٍيٍ سّرّشّ رَ عَلَتَلَ شْن مَ، وٌ شَ وٌ مَلَن ﭑ بَتُدٍ. وٌ نَشَ وَلِ يٌ سُشُ نَ لْشْ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شَ يِ سّرّشّيٍ بَ؛ تُورَ قِرِن، يّشّي كٌنتٌنيِ كٍرٍن، نُن يّشّي سٌلٌقٍرٍ، نَشٍيٍ بَرَ حّ كٍرٍن سْتْ. نٍيٍ نَن بَمَ سّرّشّ فَن دَاشِ رَ، عٍ شِرِ حْشُنمّ تٍ ﭑ تَن عَلَتَلَ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مَسٍنيِ تِ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نسِ شْرِ دِنشِ سّرّشّ كِلٌ سٌلٌمَنَانِ نَشَن نَمُلَنشِ تُرٍ رَ، عَ شَ سَ تُورَ كٍرٍن يٌ تُورَ كٍرٍن سّيتِ مَ. سَنسِ شْرِ دِنشِ سّرّشّ كِلٌ سٍننِ نَشَن نَمُلَنشِ تُرٍ رَ، عَ شَ سَ يّشّي كٌنتٌنيِ كٍرٍن يٌ يّشّي كٌنتٌنيِ كٍرٍن سّيتِ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نسِ شْرِ دِنشِ سّرّشّ كِلٌ سَشَن نَشَن نَمُلَنشِ تُرٍ رَ، عَ شَ سَ يّشّي كٍرٍن يٌ يّشّي كٍرٍن سّيتِ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شَ سِكْتّ كٍرٍن قَن بَ عَلَتَلَ بّ يُنُبِ شَقَرِ سّرّشّ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نَ سّرّشّيٍ سَ بٌورٍ سّرّشّيٍ شُن، وٌ نَشٍيٍ بَمَ لْشْي بِرِن، عٍ نُن سَنسِ شْرِ نُن وّنِ نَشَن قَن بَمَ سّرّشّ رَ. لَنيُرُ يٌ نَشَ لُ نَ سّرّشّيٍ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عٍ شَ ﭑ مَ سّرّشّ بَ عَ بَ تّمُي. دٌنسٍيٍ نَن عٍ رَ، نَشٍيٍ فَنمَ، عٍ شِرِ حْشُنمّ تٍ ﭑ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 عٍ بّ، ‹لْشْ يٌ لْشْ وٌ شَ سّرّشّ فَن دَاشِ بَ عَلَتَلَ بّ، يّشّي قِرِن، نَشٍيٍ بَرَ حّ كٍرٍن سْتْ، لَنيُرُ يٌ مُ نَ نَشٍ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رٍن شَ بَ فّيسّفّ، بٌورٍ شَ بَ نُنمَ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ن شَ سَنسِ شْرِ دِنشِ كِلٌ سَشَن بَ سّرّشّ رَ نَشَن نَمُلَنشِ عٌلِوِ تُرٍ قَنيِ لِتِرِ كٍرٍن نُن عَ تَفِ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سّرّشّ فَن دَاشِ مْولِ نُ بَمَ ﭑ بّ تُرُ سِنِنَ فٍيَ مَ، عَ شِرِ حْشُنمّ نُ تٍمَ ﭑ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نِ سّرّشّ لِتِرِ كٍرٍن نُن عَ تَفِ بَمَ يّشّي سّيتِ مَ عَلَتَلَ بّ. نَ سّرّشّ رَقَلَمَ يِرٍ سّنِيّنشِ نَن كُي.]]></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2026-08-15T13:56:49Z</dcterms:created>
  <dcterms:modified xsi:type="dcterms:W3CDTF">2026-08-15T13:56:49Z</dcterms:modified>
  <dc:title>Bible.com.au: كْنتِ تِقٍ 28:1-31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