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27: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قَلَ عِسِرَيِلَكَيٍ بّ، ‹شَ شّمّ ندٍ سَ قَشَ دِ شّمّ شَنبِ، وٌ عَ كّ سٌ عَ شَ دِ فِنّيٍ 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 دِ فِنّ قَن مُ نَ عَ بّ، وٌ عَ كّ سٌ عَ قَقَشَكٍرٍنيِيٍ 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 قَقَشَكٍرٍن يٌ مُ نَ عَ بّ، وٌ عَ سٌ عَ بَبَ قَقَشَكٍرٍنيِيٍ 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 عَ سَ لِ، عَ بَبَ قَقَشَكٍرٍن يٌ مُ نَ، وٌ عَ كّ سٌ مِشِ يِ رَ، عٍ نُن نَشَن مَكْرّ عٍ بٌورٍ رَ عَ شَبِلّيٍ يَ مَ.› نَ شَ قِندِ يَامَرِ نُن سّرِيّ رَ عِسِرَيِلَكَيٍ بّ، عَلْ ﭑ تَن عَلَتَلَ عَ يَمَرِشِ عِ بّ كِ نَشّ.»يٌسُوٍ قِندِقٍ مُنسَ حْشْ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نَشَ عَ مَسٍن مُنسَ بّ، «تٍ يِ عَبَرِ مِ فٍيَ قَرِ، عَلَكٌ عِ شَ بْشِ مَتٌ ﭑ نَشَن قِمَ عِسِرَيِلَكَيٍ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 فّ عَ مَتٌدٍ، عِ تَا مَسَرَ مَ نّ، عِ فبِلٍن عِ بٍنبَيٍ مَ عَلْ عِ تَارَ هَرُ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بَرِ مَ وٌ بَرَ ﭑ مَ يَامَرِ مَتَندِ. عِسِرَيِلَكَيٍ تٌ كٍلِ ﭑ شِلِ مَ يٍ شْلِ شَ قٍ رَ كَدٍ سِ، سِنِ فبٍنفبٍرٍنيِ مَ، وٌ مُ سٍيدٍحْشْيَ رَبَ ﭑ مَ سّنِيّنيِ شَ قٍ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نسَ نَشَ عَ قَلَ عَلَتَلَ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دَالِ بِرِن مَرِفِ عَلَ، مِشِ كٍرٍن دْشْ حَمَ شُن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شَن تِمَ عٍ يَ رَ، عٍ مِنِ تّمُي نُن عٍ سٌ تّمُي، نَشَن عٍ رَ مِنِمَ، عَ عٍ رَ سٌ، عَلَكٌ عِ شَ حَمَ نَشَ لُ عَلْ شُرُ سٍ نَشٍيٍ رَبّحِنشِ عٍ يّتّ مَ، كَنتَمَ يٌ مُ عٍ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فِنّيٍ شَ كّ سّرِ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تَلَ نَشَ عَ مَسٍن مُنسَ بّ، «عِ شَ نُنُ شَ دِ يٌسُوٍ سُفَندِ، شَشِلِ سّنِيّنشِ نَ نَشَن مَ. عِ شَ عِ بّلّشّ سَ عَ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شَ عَ تِ عٍلٍيَسَرِ سّرّشّدُبّ نُن حَمَ بِرِن يَ شْرِ، عِ قَ يَامَرِيٍ سٌ عَ 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شَ مَنفّيَ ندٍ شَ دَنفِ عَ مَ، عَلَكٌ عِسِرَيِلَ حَمَ بِرِن شَ عَ شُي سُ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تِمَ نّ عٍلٍيَسَرِ سّرّشّدُبّ يَ عِ ﭑ وَشْنقٍ مَشْرِندٍ فّمّ سُفَندِشِيٍ رَ. ﭑ يَابِ نَشَن قِمَ، عَ تَن نُن حَمَ بِرِن حّرّ مَ نَ نَن مَ. عٍ مِنِمَ عٍلٍيَسَرِ سّرّشّدُبّ شُي نَن مَ، عٍ سٌمَ يٌسُوٍ شُي نَن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نسَ نَشَ عَلَتَلَ شَ يَامَرِ رَبَ. عَ نَشَ يٌسُوٍ تٌنفٌ، عَ سَ عَ تِ عٍلٍيَسَرِ سّرّشّدُبّ نُن عِسِرَيِلَ حَمَ يَ عِ،]]></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عَ بّلّشّ سَ عَ مَ، عَ يَامَرِيٍ سٌ عَ يِ رَ، عَلْ عَلَتَلَ نُ بَرَ عَ يَمَرِ كِ نَ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سُقُ شَ دِ شّمّ مَنَسِ، نَ قَن شَ دِ شّمّ مَكِرِ، نَ قَن شَ دِ شّمّ فَلَدِ، نَ قَن شَ دِ شّمّ شٍقٍرِ، نَ قَن شَ دِ شّمّ سٍلٌقٍشَدِ، دِ فِنّ سُولِ نَن سْتْ، نَشٍيٍ نُ شِلِ؛ مَشَلَ، نٌوَ، شٌفَلَ، مِلِكَ نُن تِرِ 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دِ فِنّيٍ نَن قَ عٍ يّتّ كَن دّنتّفّ مُنسَ، عٍلٍيَسَرِ سّرّشّدُبّ، نُن عِسِرَيِلَ يَرٍرَتِيٍ بّ، عِسِرَيِلَ حَمَ بِرِن يَ شْرِ، هْرْ مْلِنفِرَ سٌدٍ دّ رَ. عٍ نَشَ عَ مَسٍ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شُ بَبَ مُ دِ شّمّ سْتْ. عَ بَرَ قَشَ فبٍنفبٍرٍنيِ مَ، كْنْ عَ مُ نُ نَ كٌرَ شَ مِشِيٍ يَ مَ نَشٍيٍ كٍلِ عَلَتَلَ شِلِ مَ. عَ تَن قَشَ عَ يّتّ كَن شَ يُنُبِ رَبَشِ نَ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قٍ رَ مُشُ بَبَ شِلِ بَمَ عَ شَبِلّ شَ مِشِيٍ يَ مَ، دِ شّمّ تٌ مُ نَ عَ بّ؟ كّ ندٍ سٌ مُشُ قَن يِ رَ، مُشُ بَبَ نفَشَكٍرٍنيِيٍ تَفِ!»]]></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سَ نَشَ عٍ شَ قٍ دّنتّفّ عَلَتَلَ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نَشَ عَ مَسٍن عَ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لٌقٍشَدِ شَ دِ فِنّيٍ بَرَ نْندِ قَلَ. عٍ بَبَ كّ سٌ عٍ يِ رَ عَلْ عٍ بَبَ نفَشَكٍرٍنيِيٍ عَ سْتْ كِ نَشّ.]]></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2026-08-15T13:57:18Z</dcterms:created>
  <dcterms:modified xsi:type="dcterms:W3CDTF">2026-08-15T13:57:18Z</dcterms:modified>
  <dc:title>Bible.com.au: كْنتِ تِقٍ 27:1-23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