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26:1-6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ثَلُ شَ دِ شّمّ عٍلِيَ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ن نُ نَ نٍمُوٍلِ، دَتَن، نُن عَبِرَ مِ بَبَ رَ، نَشٍيٍ كٍلِ مُنسَ نُن هَرُنَ شِلِ مَ عِسِرَيِلَ كُنتِفِيٍ يَ مَ. عٍ نُن كٌرَ نُن عَ قْشِرَبِرّيٍ تٌ كٍلِ عَلَتَلَ شِلِ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شِ رَبِ نّ، عَ قَ عٍ بِرِن فٍرُن. نَ لْشْي عَلَتَلَ مِشِ كّمّ قِرِن مِشِ تٌنفٌ سُولِ فَن نّ تّ رَ، عٍ شَ قِندِ مِسَالِ رَ حَمَ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كٌرَ شَ دِيٍ تَن مُ قَشَ نَ قٍ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مٍيْن شَ دِيٍ نَن يِ كِ عٍ شَبِلّ كِ مَ؛ نٍمُوٍلِ، يَمِن، يَكِ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رَ، سَوُلُ، عَ نُن عٍ شَبِلّ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مٍيْن بْنسْي شَبِلّيٍ نَن نَ كِ. نٍيٍ شَسَبِ لَن مِشِ وُلُ مْشْحّن نُن قِرِن، مِشِ كّمّ قِرِن نَ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دِ شَ دِيٍ نَن يِ كِ عٍ شَبِلّ كِ مَ؛ سٍقٌن، شَفِ، سُ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نِ، عٍ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رٌدِ، عَرٍلِ، نُن عٍ شَبِلّ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كْنتِقٍ عَ قِرِن 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دِ بْنسْي شَبِلّيٍ نَن نَ كِ. عٍ شَسَبِ لَن مِشِ وُلُ تٌنفٌ نَانِ، مِشِ كّمّ سُولِ نَ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دَ شَ دِيٍ نَن يِ كِ؛ عٍرُ نُن عٌنَن. كْنْ عٍ تَن قَشَ كَنَان بْشِ نَ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دَ شَ دِيٍ نَن يِ كِ عٍ شَبِلّ كِ مَ؛ سٍلَهَ، ثٍرٍ سِ، سٍرَ، نُن عٍ شَبِلّ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ثٍرٍ سِ شَ دِيٍ نَن يِ كِ؛ شٍسِرٌن، شَمُلِ، نُن عٍ شَبِلّ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دَ بْنسْي شَبِلّيٍ نَن نَ كِ. عٍ شَسَبِ لَن مِشِ وُلُ تٌنفٌ سٌلٌقٍرٍ نُن سٍننِ، مِشِ كّمّ سُولِ نَ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كَرِ شَ دِيٍ نَن يِ كِ عٍ شَبِلّ كِ مَ؛ تٌلَ، ثُوَ،]]></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سُبُ، سِمِرٌن، نُن عٍ شَبِلّ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كَرِ بْنسْييٍ نَن نَ كِ عٍ شَبِلّ كِ مَ. عٍ شَسَبِ لَن مِشِ وُلُ تٌنفٌ سٍننِ نُن نَانِ، مِشِ كّمّ سَشَن نَ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بُلٌن شَ دِيٍ نَن يِ كِ عٍ شَبِلّ كِ مَ؛ سٍرٍدِ، عٍلٌن، يَشَلٍيلِ، نُن عٍ شَبِلّ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بُلٌن بْنسْي شَبِلّيٍ نَن نَ كِ. عٍ شَسَبِ لَن مِشِ وُلُ تٌنفٌ سٍننِ، مِشِ كّمّ سُولِ نَ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فبَلٌي تٌ دَنفِ، عَلَتَلَ نَشَ عَ قَلَ مُنسَ نُن هَرُنَ سّرّشّدُبّ شَ دِ شّمّ عٍلٍيَسَرِ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سُقُ شَ دِيٍ نَن يِ كِ عٍ شَبِلّ كِ مَ؛ مَنَسِ نُن عٍقِرَ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سِ شَ دِيٍ نَن يِ كِ؛ مَكِرِ نُن عَ شَبِلّيٍ. مَكِرِ نَن فَلَدِ نُن عَ شَبِلّيٍ سْ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فَلَدِ شَ دِيٍ نَن يِ كِ عٍ شَبِلّ كِ مَ؛ يٍسٍرِ، شٍلٍكِ،]]></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رّلِ، سِكٍ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مِدَ، شٍقٍرِ، نُن عٍ شَبِلّ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قٍرِ شَ دِ شّمّ سٍلٌقٍشَدِ تَن دِ فِنّيٍ نَن تُن سْتْ. نٍيٍ شِلِيٍ نَن يِ كِ؛ مَشَلَ، نٌوَ، شٌفَلَ، مِلِكَ نُن تِرِ سَ.]]></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مَنَسِ بْنسْي شَبِلّيٍ نَن نَ كِ. عٍ شَسَبِ لَن مِشِ وُلُ تٌنفٌ سُولِ نُن قِرِن، مِشِ كّمّ سٌلٌقٍرٍ نَن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قِرَ مِ شَ دِيٍ نَن يِ كِ عٍ شَبِلّ كِ مَ؛ سُتٍلَ، بٍكٍرِ، تَشَنِ، نُن عٍ شَبِلّ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تٍلَ شَ دِ نَن يِ كِ؛ عٍرَن نُن عَ شَبِلّ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قِرَ مِ شَ دِيٍ نَن نَ كِ. عٍ شَسَبِ لَن مِشِ وُلُ تٌنفٌ سَشَن نُن قِرِن، مِشِ كّمّ سُولِ نَن مَ. يُسُقُ شَ مَمَدِيٍ نَن نَ كِ عٍ شَبِلّ كِ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عِسِرَيِلَ حَمَ بِرِن شِلِ سّبّ، كٍلِ عَ حّ مْشْحّن مَ هَن نَ شَنبِ، عَ دٍنبَيَ كِ مَ، نَشَن بِرِن نْمَ سْورِحَ رَبَدٍ.»]]></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بُنيَمِن شَ دِيٍ نَن يِ كِ عٍ شَبِلّ كِ مَ؛ بٍلَ، عَسِبٍلِ، عَشِرَ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قَمِ، شُقَمِ، نُن عٍ شَبِلّ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بٍلَ شَ دِيٍ نَشَ قِندِ عَرَدٍ، نَامَن، نُن عٍ شَبِلّ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بُنيَمِن شَ دِيٍ نَن نَ كِ عٍ شَبِلّ كِ مَ. عٍ شَسَبِ نَشَ لَن مِشِ وُلُ تٌنفٌ نَانِ نُن مِشِ سُولِ كّمّ سٍننِ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دَنَ شَ دِيٍ نَن يِ كِ عٍ شَبِلّ كِ مَ. سُشَمِ نُن عَ شَبِلّيٍ. دَنَ بْنسْي نَن نَ كِ عٍ شَبِلّ كِ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شَسَبِ نَشَ لَن مِشِ وُلُ تٌنفٌ سٍننِ نُن نَانِ، مِشِ كّمّ نَانِ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سٍرِ شَ دِيٍ نَن يِ كِ عٍ شَبِلّ كِ مَ؛ يِمٍنَ، يِسِوِ، بٍرِيَ، نُن عٍ شَبِلّيٍ.]]></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بٍرِيَ شَ دِيٍ نَن يِ كِ؛ شٍبٍرِ، مَلَكِيٍلِ، نُن عٍ شَبِلّيٍ.]]></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سٍرِ شَ دِ فِنّ نُ شِلِ نّ سٍ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سٍرِكَيٍ نَن نَ كِ عٍ شَبِلّ كِ مَ. عٍ شَسَبِ لَن مِشِ وُلُ تٌنفٌ سُولِ نُن سَشَن، مِشِ كّمّ نَانِ نَ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سَ نُن عٍلٍيَسَرِ سّرّشّدُبّ نَشَ عَ قَلَ عِسِرَيِلَكَيٍ بّ مٌوَبَ بْشِ مَ يُرُدّن شُرٍ سّيتِ مَ يٍرِكٌ يَ عِ،]]></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قَتَلِ شَ دِيٍ نَن يِ كِ عٍ شَبِلّ كِ مَ؛ يَشَسٍيلِ، فُ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يٍسٍرِ، سِلٍمِ، نُن عٍ شَبِلّيٍ.]]></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نَقَتَلِ بْنسْييٍ نَن نَ كِ عٍ شَبِلّ كِ مَ. عٍ شَسَبِ لَن مِشِ وُلُ تٌنفٌ نَانِ نُن سُولِ، مِشِ كّمّ نَانِ نَن مَ.]]></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سِرَيِلَكَ كْنتِ لَنشِ مِشِ وُلُ كّمّ سٍننِ نُن كٍرٍن، مِشِ كّمّ سٌلٌقٍرٍ تٌنفٌ سَشَن نَن مَ.]]></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كَنَان بْشِ عِتَشُنمَ نَ مِشِيٍ نَن مَ عٍ بْنسْي شَسَبِ مَ، عَ قِندِ عٍ كّ 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بْنسْي بِرِن كّ سْتْمَ عَ شَ مِشِيٍ شَسَبِ بّرّ نَن نَ. بْنسْي نَشٍيٍ شَ مِشِيٍ فبٌ، عِ نٍيٍ فبٍ رَفبٌ دَنفِ بٌورٍيٍ رَ، نَشٍيٍ شَ مِشِ شُرُن.]]></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ﭑ تَن نَن عَ رَفِرِ مَ بْنسْي بِرِن لَن عَ شَ كّ نَشَن سْتْ عٍ بْنسْي شَسَبِ مَ.]]></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بْشِ عِتَشُنيِ قِندِ مَ عَلَ شَ مَرَفِرِ نَن نَ، بْنسْي شُنفبٍيٍ نُن بْنسْي شُرِيٍ تَفِ.»]]></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لٍوِ بْنسْي نَن يِ كِ نَشٍيٍ كْنتِ عٍ شَبِلّ كِ مَ؛ فٍرِ سٌن، كٍهَتِ، مٍرَرِ، نُن عٍ شَبِلّ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كَ بِرِن شَ كْنتِ، كٍلِ مِشِ مَ نَشَن بَرَ حّ مْشْحّن سْتْ هَن نَ شَنبِ، عَلْ عَلَتَلَ عَ يَمَرِ مُنسَ نُن عِسِرَيِلَكَيٍ بّ كِ نَشّ.» عِسِرَيِلَ بْنسْي نَشٍيٍ مِنِ مِسِرَ بْشِ رَ، نٍيٍ نَن يِ كِ.]]></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لٍوِ بْنسْي شَبِلّيٍ نَن يِ كِ؛ لِبِنِ، شٍبِرٌن، مَشَلِ، مُسِ، نُن كٌرَ. كٍهَتِ نُ بَرَ عَمَرَ مَ سْتْ.]]></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مَرَ مَ شَ فِنّ نُ شِلِ نّ يٍبٍدِ، لٍوِ شَ دِ فِنّ، نَشَن بَرِ مِسِرَ. عَ نَشَ هَرُنَ، مُنسَ، نُن عٍ مَافِنّ مَرِيَمَ بَرِ عَمَرَ مَ بّ.]]></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هَرُنَ نُ بَرَ نَدَبٌ، عَبِهُ، عٍلٍيَسَرِ، نُن عِتَمَرِ سْتْ دِ رَ.]]></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نَدَبٌ نُن عَبِهُ قَشَ نّ، عٍ تٌ سّرّشّ فَن تّ رَ نَشَن مُ دَشَ.]]></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دِ شّمّ نَشَن كْنتِ لٍوِ بْنسْي يَ مَ، كٍلِ عَ كِكٍ كٍرٍن مَ هَن نَ شَنبِ، عَ شَسَبِ لَن مِشِ وُلُ مْشْحّن نُن سَشَن نَن مَ. عٍ شَ كْنتِ نُ نَ عَ شَتِ مَ، بَرِ مَ عٍ مُ بْشِ سْتْ كّ رَ عِسِرَيِلَكَيٍ يَ مَ.]]></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مُنسَ نُن عٍلٍيَسَرِ سّرّشّدُبّ نَ مِشِيٍ نَن كْنتِ مٌوَبَ بْشِ مَ يُرُدّن شُرٍ سّيتِ مَ يٍرِكٌ تَا يَ عِ،]]></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كْنْ مُنسَ نُن هَرُنَ سّرّشّدُبّ مِشِ نَشٍيٍ كْنتِ تُرُ سِنِنَ فبٍنفبٍرٍنيِ مَ، نَ كٍرٍن مُ نُ نَ عِسِرَيِلَكَيٍ يَ مَ سْنْن.]]></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عَلَتَلَ عَ قَلَ نّ، عَ نٍيٍ بِرِن قَشَمَ نّ فبٍنفبٍرٍنيِ مَ. نَ كُي، عٍ سٍسٍ مُ لُ دُنِحَ، قٌ يٍقُنٍ شَ دِ شّمّ كَلٍبِ، نُن نُنُ شَ دِ شّمّ يٌسُوٍ.]]></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لْ عِسِرَيِلَ شَ دِ سِنفٍ رُبٍن نَن مَ، عَ شَ دِيٍ نَن يِ كِ؛ شَنْكِ، ثَ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سِرٌن، كَرِ مِ، نُن عٍ شَبِلّ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رُبٍن بْنسْي شَبِلّيٍ نَن نَ كِ. نٍيٍ شَسَبِ لَن مِشِ وُلُ تٌنفٌ نَانِ نُن سَشَن كّمّ سٌلٌقٍرٍ تٌنفٌ سَشَن نَن مَ.]]></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2026-08-15T13:57:11Z</dcterms:created>
  <dcterms:modified xsi:type="dcterms:W3CDTF">2026-08-15T13:57:11Z</dcterms:modified>
  <dc:title>Bible.com.au: كْنتِ تِقٍ 26:1-65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