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2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بِرَ نَ شّمّ قْشْ رَ كِرِ بَنشِ كُي، عَ سَ عَ تَن نُن نَ فِنّ سْشْ عَ شَ تَنبّ رَ عٍ قُرِ مَ كٍرٍن نَ. نَ تّمُي عَلَتَلَ شَ شْنّ نَشَ دَ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شِ وُلُ مْشْحّن نُن نَانِ نَن قَشَ نَ فبَلٌي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هَرُنَ سّرّشّدُبّ شَ مَمَدِ، عٍلٍيَسَرِ شَ دِ شّمّ قِنٍشَسِ، بَرَ ﭑ مَ شْنّ بَ عِسِرَيِلَكَيٍ مَ. ﭑ مَ شَنُنتٍيَ ﭑ مَ حَمَ بّ نُ نَ عَ بْحّ كُي، عَ قَ عَ نِيَ عَ شَ نَ رَبَ. ﭑ تَن مُ عِسِرَيِلَ بِرِن سْنتْ ﭑ مَ شَنُنتٍيَ شَ قٍ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قَلَ قِنٍشَسِ بّ، ﭑ بَرَ بْحّسَ سَاتّ شِرِ عَ تَن نُن ﭑ تَن تَفِ.]]></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سَاتّ لُمَ ﭑ تَن نُن عَ بْنسْي تَفِ، عٍ قَ قِندِ سّرّشّدُبّيٍ رَ عَبَدَن، بَرِ مَ ﭑ مَ شَنُنتٍيَ نُ نَ عَ بْحّ كُي، عَ مَن قَ عَ نِيَ عِسِرَيِلَكَيٍ شَ يُنُبِ شَ شَقَ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سِرَيِلَكَ نَشَن قَشَ عٍ نُن نَ مَدِيَن فِنّ رَ، عَ نُ شِلِ سِمِرِ، سَلُ شَ دِ شّمّ. سِمٍيْن بْنسْي شُنيِ ندٍ نَن نُ عَ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فِنّ مَدِيَنكَ تَن نُ شِلِ كْسِبِ، سُورُ شَ دِ فِنّ. مَدِيَن شَبِلّ ندٍيٍ شُنيِ نَن نُ عَ بَبَ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شَ مَدِيَنكَيٍ فٍرٍ عَلْ يَشُي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كَيٍ شَ كُيٍ بَتُ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قِندِشِ وٌ بّ يَشُييٍ نَن نَ ثٍيٌرِ كُيٍ شَ قٍ رَ، نُن عٍ مَافِنّ كْسِبِ شَ قٍ رَ. كْسِبِ قِندِشِ عٍ شَ يَرٍرَتِ ندٍ شَ دِ فِنّ نَن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شَن قَشَ ثٍيٌرِ كُيٍ شَ قٍ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رَيِلَكَيٍ تٌ نُ يٌنكِنشِ سِتِمِ، عٍ نَشَ سٌ يّنّ رَبَقٍ مٌوَبَ فِنّ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فِنّيٍ نَشَ عِسِرَيِلَ شّمّيٍ شِلِ عٍ شَ لَن عٍ شَ سّرّشّيٍ مَ، نَشٍيٍ نُ بَمَ عٍ شَ كُيٍيٍ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رَيِلَكَيٍ تٌ ثٍيٌرِ شَ بَلِ كُيٍ بَتُ قْلْ، عَلَتَلَ نَشَ شْنْ عٍ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نَشَ عَ قَلَ مُنسَ بّ، عَ عَ شَ حَمَ يَرٍرَتِ بِرِن فبَكُ وُرِ كْن نَ عَ يَ عِ، عَ عٍ يَ رَقِندِ سٌفٍ مَ، عَلَكٌ عَ شَ شْنّ شَ فبِلٍن عِسِرَيِلَ قْشْ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سَ نَشَ عِسِرَيِلَ كِيتِسَيٍ يَمَرِ، «وٌ شَ مِشِ بِرِن قَشَ، نَشَن بَرَ ثٍيٌرِ شَ بَلِ كُيٍ بَتُ!»]]></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قّقّ نَ قَلَ، عِسِرَيِلَكَ ندٍ نَشَ قَ مَدِيَنكَ فِنّ ندٍ رَ عَ نفَشَكٍرٍنيِيٍ يَ عِ. مُنسَ نُن عِسِرَيِلَ حَمَ نَشٍيٍ نُ نَ وَقٍ هْرْ مْلِنفِرَ سٌدٍ دّ رَ، نَشَ نَ فِنّ نُن نَ شّمّ تٌ.]]></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هَرُنَ شَ مَمَدِ، عٍلٍيَسَرِ شَ دِ شّمّ قِنٍشَسِ سّرّشّدُبّ تٌ نَ فِنّ نُن نَ شّمّ تٌ، عَ نَشَ كٍلِ، عَ تَنبّ تٌنفٌ،]]></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2026-08-15T13:57:18Z</dcterms:created>
  <dcterms:modified xsi:type="dcterms:W3CDTF">2026-08-15T13:57:18Z</dcterms:modified>
  <dc:title>Bible.com.au: كْنتِ تِقٍ 25:1-19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