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نَشَ عٍ رَ مِنِ مِسِرَ بْشِ مَ،عٍ سّنبّ فبٌ عَلْ سّشّ نِنفٍ.عٍ عٍ يَشُييٍ شُن نَكَنَمَ نّ،نَشٍيٍ عٍ شْرِ فِرَ مَ،عٍ عٍ قَشَمَ شَلِ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عٍ مَلَبُمَ نّ عَلْ يّتّ،ندٍ سُو سَمَ عٍ رَكٍلِدٍ؟بَرِكَ شَ لُ مِشِ بّ نَشَن نَ دُبَ وٌ بّ،دَنكَ شَ لُ مِشِ بّ نَشَن نَ وٌ دَن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بَلَكِ نَشَ شْنْ بَلَمِ مَ عَ حَاشِ رَ. عَ نَشَ عَ قَلَ، «ﭑ عِ شِلِ نّ عِ شَ ﭑ يَشُييٍ دَنكَ، كْنْ عَ سَنيَ سَشَن ندٍ نَن يِ كِ، عِ نَ دُبَقٍ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لِ بٍ كٍرٍن نَ! سِفَ عِ شْنيِ! ﭑ نُ بَرَ لَايِدِ تٌنفٌ عِ بّ وَلِ سَرٍ شَ قٍ رَ، كْنْ عَلَتَلَ مُ تِنشِ عِ شَ عَ سْ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لَمِ نَشَ عَ يَابِ، «ﭑ مُ عَ قَلَ عِ شَ شّيرَيٍ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هَلِ بَلَكِ عَ شَ بَنشِ نَن نَقٍ فبٍتِ نُن شّيمَ رَ ﭑ بّ، ﭑ مُ نْمَ سٍسٍ رَبَدٍ عَلَتَلَ مُ ﭑ يَمَرِ نَشَن نَ. عَلَتَلَ نَشَن مَسٍنمَ ﭑ بّ، ﭑ نْمَ فبِلٍندٍ نَ قْ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وَ، يَكْسِ، ﭑ نَ فبِلٍنقٍ ﭑ شْنيِ، كْنْ عِ شَ عَ كٌلٌن يِ حَمَ نَشَن نَبَمَ وٌ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مُي بَلَمِ نَشَ يِ مَسٍنيِ تِ عَ بّ؛«بٍيٌرِ شَ دِ شّمّ بَلَمِ شَ مَسٍنيِ نَن يَ،نَشَن سٍيٍ عِفبّمَ عَ قَ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عَلَ شُي رَ مّمَ،نَشَن عَلَ شِلِ شُنفبٍ كَنيِ شَ لَامَتُنيِ تٌمَ،نَشَن قَهَامُي سْتْمَ عَلَ شِلِ شُنفبٍ سَابُ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قٍ تٌشِ نَشَن قَمَ رَبَدٍ يَرٍ.ﭑ قٍ تٌشِ نَشَن مَكُيَ يَكْسِ رَ.تُنبُي ندٍ قَمَ تٍدٍ كٍلِقٍ يَشُبَ شَ مِشِيٍ مَ.مَنفّ تْنشُمَ ندٍ قَمَ كٍلِدٍ عِسِرَيِلَ يَ مَ.عَ مٌوَبَ شُن نَكَنَمَ نّ،عَ سٍتِ شَ دِيٍ شَ قٍ حْنمَ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لَمِ دُبَقٍ عِسِرَيِ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دٌن شَ قٍ فٌرٌ مَ نّ،سٍيِرِ شَ قٍ فٌرٌ مَ نّ،كْنْ عِسِرَيِلَ سّنبّ سْتْ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دٍ كٍلِمَ يَشُبَ شَ مِشِيٍ يَ مَ،نَشَن بٍكَيٍ سْنتْ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لَمِ تٌ عَمَلّكِكَيٍ تٌ، عَ نَشَ يِ مَسٍنيِ تِ؛«عَمَلّكِ سِ قِسَمَنتٍ نَ نُ عَ رَ،كْنْ عَ رَحْنيِ، عَ بْنْ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لَمِ تٌ كٍنِكَيٍ تٌ، عَ نَشَ يِ مَسٍنيِ تِ؛«وٌ سَبَتِدٍ مَبَنبَنشِ،وٌ تّي سَشِ قَنيٍ نَن قَ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سُرِ قَمَ نّ وٌ شُن نَكَنَدٍ،عَ وٌ قِندِ فٍيلِمَ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تّمُي عَ نَشَ عَ شَ مَسٍنيِ شُن دُ سُ؛«ندٍ نْمَ كِسِدٍ عَلَ شَ حَشَنكَتّ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كُييٍ قَمَ نّ كٍلِقٍ كِتِمِ،عٍ نْمَ نّ عَسُرِ نُن شٍبٍرِ رَ،كْنْ عَ رَحْنيِ، عٍ قَن شُن نَكَنَ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بَلَمِ نَشَ كٍلِ، عَ فبِلٍن عَ شْنيِ. بَلَكِ قَن نَشَ كٍلِ نَا.]]></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لَمِ تٌ عَ تٌ عَ عَلَتَلَ نُ وَ مَ بَرَكَ سَقٍ عِسِرَيِلَ شَ قٍ مَ، عَ مُ كَرَ مْشْ وَلِ رَبَ عَلْ عَ دَرِشِ عَ رَبَ رَ كِ نَشّ. عَ نَشَ عَ يَ رَقِندِ فبٍنفبٍرٍن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تٌ عِسِرَيِلَ حَمَ تٌ، عٍ يٌنكِنشِ عٍ بْنسْي كِ مَ، عَلَ شَشِلِ نَشَ فٌرٌ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 يِ مَسٍنيِ تِ؛«ﭑ يِ نَن مَسٍنمَ،ﭑ تَن بٍيٌرِ شَ دِ شّمّ بَلَمِ،نَشَن شَ سٍ عِفبّمَ عَ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ن عَلَ شُي رَ مّمَ،نَشَن عَلَ شِلِ شُنفبٍ كَنيِ شَ لَامَتُنيِ تٌمَ،نَشَن قَهَامُي سْتْمَ سُيِدِ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شُبَ، عِ شَ كِرِ بَنشِيٍ رَيَبُ،عِسِرَيِلَ، عِ شَ لِنفِرَيٍ تٌقَ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فُلُنبَ رَقٍمَ،عٍ لُمَ عَلْ لَاكْي نَشَن نَ شُرٍ دّ رَ،عَلْ وُرِ بِلِيٍ عَلَتَلَ نَشٍيٍ سِشِ يٍ يِ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مُ حْنمَ عِسِرَيِلَ حَمَ يِ رَ،تُنّ فٌرٌ مَ عٍ شَ سَنسِيٍ مَ عَ قَنيِ رَ.عٍ شَ مَنفّ سّنبّ فبٌ عَفَفَ بّ،عِسِرَيِلَ شَ مَنفّيَ شِلِ قَنيِ سْتْمَ نّ.]]></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كْنتِ تِقٍ 24:1-25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