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23: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مَ مِشِ دَنكَدٍ دِ،عَلَتَلَ مُ نَشَن دَنكَشِ؟ﭑ نْمَ شْنْدٍ مِشِ مَ دِ،عَلَ مُ شْنْشِ نَشَ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عٍ تٌمَ كٍلِقٍ فٍيَ كْن نَ،كٍلِ يِرٍ عِتٍشِ.حَمَ نَن عَ رَ،نَشَن لُمَ عَ شَتِ مَ،نَشَن تَفِ رَ سَمَ عٍ نُن سِ فبّتّ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دٍ نْمَ يَشُبَ بْنسْي كْنتِدٍ،كْنتِ نَشَن دَنفِمَ مّيّنيِ كْنتِ رَ؟عٍ نُ عِسِرَيِلَ حَمَ عِتَشُن دْشْدٍ نَانِ رَ،ندٍ نْمَ عَ سّيتِ كٍرٍن يَتِ كْنتِدٍ؟عَلَ شَ ﭑ مَلِ ﭑ شَ عَلِفِيَمَ لِ تِنشِنيِ كُي.عَلَ شَ ﭑ مَلِ ﭑ شَ مَنِيَ عٍ رَ ﭑ مَ سَيَ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لَكِ نَشَ عَ قَلَ بَلَمِ بّ، «عِ مُنسٍ رَبَشِ ﭑ نَ يِ كِ؟ ﭑ عِ رَقَشِ نّ ﭑ يَشُييٍ دَنكَدٍ، كْنْ عِ تَن نَ دُبَقٍ عٍ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بَلَمِ نَشَ عَ يَابِ، «عَلَتَلَ نَ مَسٍنيِ نَشَن سَ ﭑ دّ عِ، ﭑ مُ لَن ﭑ شَ نَ قَ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بَلَكِ مَن نَشَ عَ قَلَ عَ بّ، «وٌن شَ سِفَ يِرٍ فبّتّ، عِ نْمَ عٍ تٌدٍ دّننَشّ. عِ سّيتِ كٍرٍن نَن فبَنسَن تٌمَ بٍ، عِ مُ عٍ بِرِن تٌمَ. مّننِ عِ نْمَ عٍ بِرِن تٌدٍ، عِ قَ عٍ دَنكَ.»]]></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بَلَمِ شَنِن سٌقِمِ، ثِسِفَ فٍيَ قَرِ. عَ نَشَ سّرّشّبَدٍ سٌلٌقٍرٍ يَءِلَن مّننِ، عَ تُورَ كٍرٍن نُن يّشّي كٌنتٌنيِ كٍرٍن بَ سّرّشّ رَ نَ سّرّشّبَدٍ كٍرٍن كٍرٍن مَ قَ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بَلَمِ نَشَ عَ قَلَ بَلَكِ بّ، «عِ شَ لُ بٍ عِ شَ سّرّشّ قّ مَ، ﭑ تَن شَ ﭑ مَكُيَ دٌندٌرٌنتِ، ﭑ نُن عَلَتَلَ شَ لُ يِرٍ كٍرٍ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نَشَ مِنِ بَلَمِ مَ، عَ مَسٍنيِ ندٍ قِ عَ مَ، عَ قَ عَ قَلَ عَ بّ، «سِفَ بَلَكِ يِرٍ، عِ شَ يِ مَسٍنيِ تِ عَ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بَلَمِ نَشَ فبِلٍن بَلَكِ يِرٍ، عَ عَ لِ عَ تِشِ عَ شَ سّرّشّ قّ مَ، عَ تَن نُن مٌوَبَ كُنتِفِيٍ. بَلَكِ نَشَ عَ مَشْرِن، «عَلَتَلَ مُنسٍ مَسٍ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لَمِ دُبَقٍ عِسِرَيِلَ حَمَ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بَلَمِ نَشَ يِ مَسٍنيِ تِ عَ بّ،«بَلَكِ، كٍلِ.سِثٌرٌ شَ دِ شّمّ، عِ تُلِ مَ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 مِشِ مُ عَ رَ، عَ مُ وُلٍ قَلَمَ.عَدَ مَدِ مُ عَ رَ، عَ شَ عَ شَشِلِ مَسَرَ.عَ مُ عَ شُي مَسَرَ مَ.عَ مُ نّيمُمَ عَ شَ سَاتّ مَ.عَ مُ لَايِدِ كَنَ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 بَرَ ﭑ يَمَرِ ﭑ شَ دُبَ يِ حَمَ بّ.عَلَتَلَ بَرَ بَرَكَ سَ عٍ مَ.ﭑ مُ نْمَ نَ مَسَرَ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تْورّ مُ لُمَ يَشُبَ بْنسْي يَ مَ.سٍتَرٍحَ مُ تٌمَ عِسِرَيِلَ.عٍ مَرِفِ عَلَتَلَ نَ عٍ قْشْ رَ.مَنفّ شُي مّمَ نّ عٍ تَفِ.]]></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عٍ رَ مِنِشِ مِسِرَ بْشِ رَ،سّنبّ نَ عٍ يِ رَ عَلْ سّشّ نِنفٍ.]]></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رَ مْشْ وَلِ مُ نْمَ يَشُبَ بْنسْي تْورْدٍ.سٍمَتٌي مُ نْمَ سٍسٍ رَبَدٍ عِسِرَيِلَ شِلِ مَ.عَ قَمَ قَلَدٍ يَشُبَ نُن عِسِرَيِلَ شَ قٍ رَ،عَلَ شَ وَلِ مَتٌ!]]></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 حَمَ كٍلِمَ عَلْ يّتّ فِنّ،عٍ تِمَ عَلْ يّتّ شّمّ،نَشَن مُ عَ سَمَ قٌ عَ شَ سُبٍ دٌن،عَ نَشَن قَشَ،قٌ عَ شَ عَ وُلِ مِ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بَلَكِ نَشَ عَ قَلَ بَلَمِ بّ، «شَ عِ مُ وَ مَ عٍ دَنكَقٍ، هَلِ عِ مُ دُبَ عٍ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بَلَمِ نَشَ عَ يَابِ، «ﭑ مُ عَ قَلَ عِ بّ، عَلَتَلَ نَ نَشَن يٌ مَسٍن ﭑ بّ، ﭑ نَ نَن قَلَ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بَلَكِ نَشَ عَ قَلَ بَلَمِ بّ، «عَوَ، وٌن شَ سِفَ يِرٍ فبّتّ. تّمُندٍ عَلَتَلَ تِنمَ عِ شَ يِ حَمَ دَنكَ ﭑ بّ مّن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لَمِ نَشَ عَ قَلَ بَلَكِ بّ، «عِ شَ سّرّشّبَدٍ سٌلٌقٍرٍ يَءِلَن بٍ. عِ مَن شَ قَ تُورَ سٌلٌقٍرٍ نُن يّشّي كٌنتٌنيِ سٌلٌقٍرٍ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بَلَكِ نَشَ بَلَمِ شَنِن ثٍيٌرِ فٍيَ قَرِ، فبٍنفبٍرٍنيِ تٌمَ دّننَ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بَلَمِ نَشَ عَ قَلَ بَلَكِ بّ، «سّرّشّبَدٍ سٌلٌقٍرٍ تِ بٍ، عِ مَن شَ قَ تُورَ سٌلٌقٍرٍ نُن يّشّي كٌنتٌنيِ سٌلٌقٍرٍ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بَلَمِ نَشَن مَشْرِن، بَلَكِ نَشَ عَ بِرِن نَبَ. عَ نَشَ تُورَ كٍرٍن نُن يّشّي كٌنتٌنيِ كٍرٍن بَ سّرّشّ رَ نَ سّرّشّبَدٍ كٍرٍن كٍرٍن مَ قَ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بَلَمِ نَشَن مَشْرِن، بَلَكِ نَشَ عَ بِرِن نَبَ. عٍ نَشَ تُورَ كٍرٍن نُن يّشّي كٌنتٌنيِ كٍرٍن بَ سّرّشّ رَ نَ سّرّشّبَدٍ كٍرٍن كٍرٍ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لَمِ نَشَ عَ قَلَ بَلَكِ بّ، «عِ شَ لُ بٍ سّرّشّ قّ مَ، ﭑ تَن شَ ﭑ مَكُيَ دٌندٌرٌنتِ. تّمُندٍ عَلَتَلَ قَمَ مِنِدٍ ﭑ مَ. عَ نَشَن يٌ مَسٍن ﭑ بّ، ﭑ عَ قَلَمَ عِ بّ.» بَلَمِ تٌ تٍ فٍيَ ندٍ قَ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نَشَ مِنِ عَ مَ. بَلَمِ نَشَ عَ قَلَ عَ بّ، «ﭑ بَرَ سّرّشّبَدٍ سٌلٌقٍرٍ يَءِلَن، ﭑ يّشّي كٌنتٌنيِ كٍرٍن نُن تُورَ كٍرٍن نَن بَشِ عَ بِرِن كٍرٍن كٍرٍن قَ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نَشَ مَسٍنيِ قِ بَلَمِ مَ عَ نَشَن مَسٍنمَ. عَ نَشَ عَ يِتَ عَ بّ، «سِفَ بَلَكِ يِرٍ، عِ شَ يِ مَسٍنيِ تِ عَ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لَمِ نَشَ فبِلٍن بَلَكِ يِرٍ، عَ عَ لِ عَ تِشِ عَ شَ سّرّشّ قّ مَ، عَ تَن نُن مٌوَبَ كُنتِفِ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بَلَمِ نَشَ عَ شَ مَسٍنيِ تِ يِ كِ،«بَلَكِ نَن قَشِ ﭑ نَ كٍلِقٍ سِرِيَ.مٌوَبَ مَنفّ نَن ﭑ شِلِشِ، كٍلِقٍ سٌفٍتٍدٍ فٍيَيٍ كْن نَ.‹قَ، يَشُبَ بْنسْي دَنكَ ﭑ بّ!عِ شَ شْنّ رَدِن عِسِرَيِلَ مَ!›]]></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2026-08-15T13:56:46Z</dcterms:created>
  <dcterms:modified xsi:type="dcterms:W3CDTF">2026-08-15T13:56:46Z</dcterms:modified>
  <dc:title>Bible.com.au: كْنتِ تِقٍ 23:1-30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