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2: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لَمِ نَشَ عَ قَلَ عٍ بّ، «وٌ شَ كْي رَدَنفِ بٍ. عَلَتَلَ نَ يَابِ سٌ ﭑ يِ، ﭑ نَ قَلَمَ نّ وٌ بّ.» نَ كُي، مٌوَبَ كُنتِفِيٍ نَشَ شِ بَلَمِ شْن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لَتَلَ نَشَ مِنِ بَلَمِ مَ، عَ عَ مَشْرِن، «ندٍ نَ يِ مِشِيٍ رَ عِ نَشٍيٍ رَ سّنّشِ عِ شْنيِ يِ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بَلَمِ نَشَ عَ يَابِ، «مٌوَبَ مَنفّ سِثٌرٌ شَ دِ شّمّ بَلَكِ نَن يِ مِشِيٍ شّي، عَ عٍ شَ قَ عَ قَلَ ﭑ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حَمَ بٍلٍبٍلٍ ندٍ بَرَ كٍلِ مِسِرَ بْشِ مَ، عٍ قَ سَبَتِ ﭑ مَ بْشِ سّيتِ مَ. عِ شَ قَ يِ حَمَ دَنكَ، عَلَكٌ ﭑ شَ نْ عٍ كٍرِدٍ.›»]]></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شَ عَ مَسٍن بَلَمِ بّ، «عِ نَشَ بِرَ يِ مِشِيٍ قْشْ رَ، عِ نَشَ نَ حَمَ دَنكَ. بَرَكَتْي حَمَ نَ عَ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بَ بَلَمِ نَشَ كٍلِ، عَ عَ قَلَ بَلَكِ شَ كُنتِفِيٍ بّ، «وٌ فبِلٍن وٌ شَ بْشِ مَ، بَرِ مَ عَلَتَلَ مُ تِنشِ ﭑ شَ بِرَ وٌ قْشْ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كُي، مٌوَبَ كُنتِفِيٍ نَشَ فبِلٍن بَلَكِ يِرٍ، عٍ عَ قَلَ عَ بّ، «بَلَمِ بَرَ تٌندِ بِرَدٍ مُشُ قْشْ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لَكِ مَن نَشَ كُنتِفِ فبٍفبٍ فبّتّ شّي، نَشٍيٍ تِدٍ دَنفِ عَ سِنفٍيٍ رَ.]]></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نَشَ سِفَ بَلَمِ يِرٍ، عٍ عَ قَلَ عَ بّ، «بَلَكِ شَ مَسٍنيِ نَن يَ؛ ‹ﭑ تَن سِثٌرٌ شَ دِ شّمّ بَلَكِ، ﭑ بَرَ عِ مَيَندِ، عِ نَشَ تٌندِ تَلُقٍ رَ ﭑ يِ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ﭑ عِ سَرٍ قِمَ نّ عَ قَنيِ رَ. عِ وَ مَ نَشَن يٌ شْن، ﭑ نَ قِمَ نّ عِ مَ. يَندِ عِ شَ يِ حَمَ دَنكَ ﭑ بّ.›»]]></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بَلَكِ شَ شّيرَ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كْنْ بَلَمِ نَشَ بَلَكِ شَ شّيرَيٍ يَابِ، «هَلِ بَلَكِ عَ شَ بَنشِ رَقٍ فبٍتِ نُن شّيمَ رَ، عَ عَ سٌ ﭑ يِ رَ، ﭑ مُ نْمَ قٍقٍ رَبَدٍ ﭑ مَرِفِ عَلَتَلَ مُ ﭑ يَمَرِ نَشَن 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نَشَن نَبَمَ، وٌ قَن شَ لُ بٍ هَن تِنَ فّيسّفّ. ﭑ مَن شَ عَلَتَلَ شَ مَسٍنيِ رَ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تَلَ نَشَ مِنِ بَلَمِ مَ كْي رَ، عَ عَ مَسٍن عَ بّ، «يِ مِشِيٍ تٌ بَرَ قَ عِ شِلِدٍ، عِ شَ بِرَ عٍ قْشْ رَ، كْنْ ﭑ نَ نَشَن قَلَ عِ بّ، عِ نَ نَن نَبَ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كُيٍ عِبَ بَلَمِ نَشَ بَكِ عَ شَ سٌقَلٍ قَرِ، عَ بِرَ مٌوَبَ كُنتِفِيٍ قْشْ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لَمِ سِفَقٍ نَشَ عَلَتَلَ رَشْنْ. عَلَتَلَ شَ مَلٍكّ نَشَ سِفَ كِرَ عِبٌلٌندٍ بَلَمِ يَ رَ. عَ نُ دْشْشِ عَ شَ سٌقَلٍ قَرِ، عَ شَ وَلِكّ قِرِنيِيٍ نُ نَ عَ قْ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بَلَمِ شَ سٌقَلٍ تٌ عَلَتَلَ شَ مَلٍكّ تٌ كِرَ تَفِ، سَنتِدّفّمَ سُشُشِ عَ يِ، عَ رَ مِنِشِ عَ تّ عِ، عَ نَشَ كٍلِ كِرَ شْن مَ، عَ سٌ شّ رَ. بَلَمِ نَشَ سٌقَلٍ بْنبْ، عَلَكٌ عَ شَ عَ شُن تِ كِرَ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تَلَ شَ مَلٍكّ مَن نَشَ سَ تِ عٍ شَ كِرَ دِ شْن مَ وّنِ بِلِيٍ تّتّ قِرِنيِيٍ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سٌقَلٍ تٌ عَلَتَلَ شَ مَلٍكّ تٌ، عَ نَشَ عَ رَشّتّن تّتّ رَ، عَ بَلَمِ سَنيِ شّتّن تّتّ رَ عَ حَاشِ رَ. بَلَمِ نَشَ فبِلٍن عَ بْنبْ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لَتَلَ شَ مَلٍكّ مَن نَشَ سَ تِ يِرٍ رَشّتّنشِ عَ قَنيِ رَ. دَنفِدٍ يٌ مُ نُ نَ.]]></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قَلٍ تٌ عَلَتَلَ شَ مَلٍكّ تٌ، عَ نَشَ عَ سَ بَلَمِ بُن مَ. بَلَمِ نَشَ شْنْ عَ مَ، عَ عَ بْنبْ عَ شَ يِسُشُوُرِ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سِرَيِلَكَيٍ نَشَ سِفَ عٍ سَ يٌنكِن مٌوَبَ قِيلِ مَ، يُرُدّن شُرٍ دّ، يٍرِكٌ يَ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كُي، عَلَتَلَ نَشَ سٌقَلٍ دّ رَ مِنِ، عَ عَ نِيَ عَ شَ عَ قَلَ بَلَمِ بّ، «عَ سَشَن ندٍ نَن يِ كِ عِ ﭑ بْنبْمَ. ﭑ مُنسٍ رَبَشِ عِ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بَلَمِ نَشَ عَ يَابِ، «عِ ﭑ مَتَندِشِ نّ. شَ سَنتِدّفّمَ نَ ﭑ يِ رَ نُ، ﭑ عِ قَشَمَ نّ كٍرٍن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سٌقَلٍ نَشَ عَ قَلَ بَلَمِ بّ، «ﭑ تَن شَ مُ عِ شَ سٌقَلٍ رَ، عِ تٍمَ نَشَن قَرِ تّمُي بِرِن؟ ﭑ دَرِشِ يِ مْولِ رَبَ رَ؟» بَلَمِ نَشَ عَ يَابِ، «عَ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نَ تّمُي عَلَتَلَ نَشَ بَلَمِ يَ رَبِ مَلٍكّ تٌقٍ رَ، عَ تِشِ كِرَ تَفِ، عَ شَ سَنتِدّفّمَ بَشِ عَ تّ عِ، عَ سُشُشِ عَ بّلّشّ. بَلَمِ نَشَ عَ قٍلٍن، عَ سُيِدِ كٍرٍ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لٍكّ نَشَ عَ مَشْرِن، «مُنقٍ رَ عِ بَرَ عِ شَ سٌقَلٍ بْنبْ سَنيَ سَشَن؟ ﭑ قَشِ نّ ﭑ شَ كِرَ عِبٌلٌن عِ يَ رَ، بَرِ مَ عِ نَ كِرَ نَشَن شْن يِ كِ، مُرُتّلَ شَ كِرَ نَ عَ رَ.]]></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سٌقَلٍ بَرَ عِ رَتَنفَ ﭑ مَ سَنيَ سَشَن. شَ عَ تَن مُ عَ رَ نُ، ﭑ بَرَ عِ قَشَ نُ، كْنْ ﭑ مُ عَ تَن قَشَ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بَلَمِ نَشَ عَ قَلَ عَ بّ، «ﭑ بَرَ يُنُبِ رَبَ! ﭑ مُ نُ عَ كٌلٌنشِ، عِ تِشِ ﭑ يَ رَ. كْنْ يَكْسِ، شَ يِ بِيَاسِ مُ عِ كّنّنشِ، ﭑ شَ فبِلٍن ﭑ شْن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لَتَلَ شَ مَلٍكّ نَشَ عَ مَسٍن، «عَدٍ، عِ شَ بِرَ يِ مِشِيٍ قْشْ رَ، كْنْ ﭑ نَ مَسٍنيِ نَشَن مَسٍن عِ بّ، عِ نَ نَن قَلَمَ.» نَ كُي، بَلَمِ نُن بَلَكِ شَ شّيرَيٍ نَشَ سِفَ.]]></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بَلَكِ تٌ عَ مّ عَ بَلَمِ نَ قَقٍ، عَ نَشَ سِفَ عَ رَلَندٍ تَا ندٍ مَ عَرِنٌن شُرٍ دّ رَ، مٌوَبَ شَ نَانِنيِ يِ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بَلَمِ مَشْرِن، «مُنقٍ رَ عِ مُ قَ ﭑ مَ شّيرَيَ سِنفٍ شِلِ مَ؟ عِ حْشْ عَ مَ ﭑ مُ نْمَ عِ سَرٍ قِدٍ؟»]]></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ثٌرٌ شَ دِ شّمّ بَلَكِ نُ بَرَ عَ مّ عِسِرَيِلَكَيٍ نَشَن نَبَشِ عَمٌرِكَيٍ رَ.]]></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بَلَمِ نَشَ بَلَكِ يَابِ، «ﭑ بَرَ قَ عِ شْن، كْنْ ﭑ مُ نْمَ وْيّندٍ نَ كِ تُن. عَلَتَلَ مَسٍنيِ نَشَن سَمَ ﭑ دّ عِ، ﭑ نَ نَن تُن قَلَمَ.»]]></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بَلَمِ نُن بَلَكِ نَشَ سِفَ، عٍ سٌ كِرِيَتِ شُسٌتِ.]]></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بَلَكِ نَشَ نِنفٍيٍ نُن يّشّييٍ بَ سّرّشّ رَ، عَ ندٍ سٌ بَلَمِ يِ رَ عَ نُن كُنتِفِ نَشٍيٍ نُ نَ عَ قْشْ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نَ كُيٍ عِبَ، بَلَكِ نَشَ بَلَمِ شَنِن بَمٌتِ بَالِ فٍيَ قَرِ. مّننِ عَ نَشَ عِسِرَيِلَ حَمَ سّيتِ ندٍ تٌ.]]></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مٌوَبَكَيٍ نُ بَرَ فَاشُ عِسِرَيِلَ حَمَ بٍلٍبٍلٍ شَ قٍ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نَشَ عَ قَلَ مَدِيَن كُنتِفِيٍ بّ، «يِ حَمَ بٍلٍبٍلٍ قَمَ وٌن مَ بْشِ بِرِن شُن نَكَنَدٍ، عَلْ نِنفٍيٍ مّرّ شُن نَكَنَمَ كِ نَشّ.» بَلَكِ نَن نُ نَ مٌوَبَ مَنفّ رَ نَ تّمُ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نَشَ شّيرَيٍ شّي بٍيٌرِ شَ دِ شّمّ بَلَمِ يِرٍ، نَشَن نُ سَبَتِشِ ثٍتٌرِ، عَ بَرِ تَا شُرٍ دّ رَ، عَ قَلَقٍ رَ، «حَمَ بٍلٍبٍلٍ ندٍ بَرَ كٍلِ مِسِرَ بْشِ مَ، عٍ قَ يٌنكِن ﭑ مَ بْشِ سّيتِ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ندِ، عِ شَ قَ يِ حَمَ دَنكَدٍ، بَرِ مَ عٍ سّنبّ فبٌ ﭑ بّ. تّمُندٍ، نَ كِ ﭑ نْمَ نّ عٍ بْنبْدٍ، ﭑ عٍ كٍرِ يِ بْشِ مَ. ﭑ عَ كٌلٌن، عِ نَ دُبَ نَشَن بّ، نَ بَرَ بَرِكَ. عِ مَن نَ نَشَن دَنكَ، نَ قَن بَرَ دَنكَ.»]]></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وَبَ كُنتِفِيٍ نُن مَدِيَن كُنتِفِيٍ نَشَ سِفَ سٍ مَتٌي سَرٍ رَ بَلَمِ شْن، عٍ قَ بَلَكِ شَ شّيرَيَ عِبَ عَ بّ.]]></a:t>
            </a:r>
          </a:p>
        </p:txBody>
      </p:sp>
    </p:spTree>
  </p:cSld>
  <p:clrMapOvr>
    <a:masterClrMapping/>
  </p:clrMapOvr>
</p:sld>
</file>

<file path=ppt/theme/theme1.xml><?xml version="1.0" encoding="utf-8"?>
<a:theme xmlns:a="http://schemas.openxmlformats.org/drawingml/2006/main" name="Theme6">
  <a:themeElements>
    <a:clrScheme name="Theme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2026-08-15T13:56:52Z</dcterms:created>
  <dcterms:modified xsi:type="dcterms:W3CDTF">2026-08-15T13:56:52Z</dcterms:modified>
  <dc:title>Bible.com.au: كْنتِ تِقٍ 22:1-41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