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عَ يَابِ، «بْشِمَسٍ مِسَالِ رَقَلَ وُرٍ فبٍيلِ رَ، عَ فبَكُ وُرِ كُيٍ رَ. مِشِ شِنشِ نَشَن عَ يَ تِمَ نَ رَ، عَ مُ قَشَ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سَ نَشَ بْشِمَسٍ يَءِلَن وُرٍ فبٍيلِ رَ، عَ عَ فبَكُ وُرِ كُيٍ رَ. نَ تّمُي بْشِمَسٍيٍ مِشِ نَشٍيٍ شِنشِ، عٍ نُ نْمَ عٍ يَ تِدٍ نَ رَ، عٍ كِ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رَيِلَكَيٍ نَشَ سِفَ، عٍ سَ يٌنكِن عٌبٌ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كٍلِ مّننِ، عٍ سِفَ عِيٍ عَبَرِ مِ فبٍنفبٍرٍنيِ مَ نَشَن يَ رَقِندِشِ مٌوَبَ بْشِ مَ، سٌفٍتٍدٍ مَبِ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تٌ كٍلِ مّننِ، عٍ نَشَ سِفَ سٍرٍدٍ فُلُنبَ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كٍلِ مّننِ، عٍ نَشَ سِفَ عَرِنٌن دّ رَ، شُرٍ نَشَن نَ عَمٌرِ بْشِ مَ. عَرِنٌن نَن نَ نَانِنيِ رَ مٌوَبَكَيٍ نُن عَمٌرِكَيٍ تَ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نَن عَ رَ، عَ سّبّشِ سّبّلِ ندٍ كُي، عَلَتَلَ شَ فٍرٍيٍ شَ قٍ نَ نَشَن كُي،«وَهٍبِ نُن عَ شَ فُلُنبَيٍ نَ سُقَ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رِنٌن فُلُنبَيٍ فٍشِ هَن عَرِ،عَ قِندِ مٌوَبَ نَانِنيِ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تٌ كٍلِ، عٍ نَشَ سِفَ بٍيرِ، عَلَتَلَ عَ مَسٍن مُنسَ بّ دّننَشّ، «حَمَ مَلَن، ﭑ شَ عٍ كِ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رَيِلَكَيٍ يِ سُوكِ بَ نَ وَشَتِ نّ؛«يٍ شَ تٍ كْلْنيِ رَ!وٌ شَ بّيتِ بَ عَ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فٍرٍ سِنفٍ فبٍنفبٍرٍنيِ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يٍ نُن كُنتِفِيٍ بَرَ عَ فٍ،مَنفّ تْنشُمَ كَنيِ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 كٍلِ فبٍنفبٍرٍنيِ مَ، عٍ نَشَ سِفَ مَتَنَ. عٍ تٌ كٍلِ مَتَنَ، عٍ نَشَ سِفَ نَشَلِيّلِ. عٍ تٌ كٍلِ نَشَلِيّلِ، عٍ نَشَ سِفَ بَمٌ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تٌ كٍلِ بَمٌتِ، عٍ نَشَ سِفَ مٌوَبَ فُلُنبَ يِرٍ، ثِسِفَ فٍيَ نَ دّننَشّ. فبٍنفبٍرٍن يِرٍ بِرِن تٌمَ نّ نَ فٍيَ قَ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كَيٍ نَشَ شّيرَيٍ شّي عَمٌرِكَيٍ شَ مَنفّ سِشْن يِرٍ عَ قَلَقٍ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وَ مَ فِرِقٍ عِ شَ بْشِ نَن مَ. مُشُ مُ شّ يِرٍ نُن وّنِ بٌفِ يِرٍ لِمَ. مُشُ مُ وٌ شَ كْلْن يٍ مِنمَ. مُشُ لُمَ مَنفّ شَ كِرَ فبَنسَن نَن شْن مَ، هَن مُشُ عِ شَ بْشِ عِفِ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سِشْن مُ تِن عٍ شَ دَنفِ عَ شَ بْشِ مَ. عَ نَشَ عَ شَ سْورِيٍ مَلَن، عٍ نَشَ مِنِ عِسِرَيِلَكَيٍ شِلِ مَ فبٍنفبٍرٍنيِ مَ، عٍ قَ عٍ فٍرٍ يَهَسِ.]]></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رَيِلَكَيٍ نَشَ فٍينِ. عٍ نَشَ عٍ شَ بْشِ بِرِن تٌنفٌ كٍلِ عَرِنٌن شُرٍ مَ هَن يَبٌكٌ شُرٍ، هَن عَمٌنِكَيٍ شَ بْشِ نَانِنيِ رَ. عٍ مُ نْ دَنفِدٍ نَ رَ بَرِ مَ عَمٌنِكَيٍ سّنبّ نُ ف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عِسِرَيِلَكَيٍ نَشَ عَمٌرِكَيٍ شَ تَايٍ بِرِن سُشُ، عٍ قَ سَبَتِ نٍيٍ كُي. عٍ نَشَ شّسِبْن قَن سُشُ، عَ نُن عَ شَ رَبِلِ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سِبْن نَن نُ نَ عَمٌرِكَيٍ شَ مَنفّ سِشْن شَ مَنفَتَا رَ. عَ نُ بَرَ نَ تَا بَ مٌوَبَ مَنفّ ندٍ يِ، عَ نُن عَ شَ بْشِ بِرِن هَن عَرِنٌن شُ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نَن عَ رَ، بّيتِبَيٍ عَ قَلَمَ،«وٌ قَ شّسِبْن!سِشْن شَ تَا شَ تِ،عَ مَن شَ سّنبّ سْ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رَدِ مَنفّ كَنَانكَ، نَشَن نُ سَبَتِشِ نٍفٍوِ بْشِ مَ، عَ تٌ عَ مّ، عَ عِسِرَيِلَ نُ مِنِقٍ عَتَرِ مَ كِرَ نَن نَ، عَ نَشَ عٍ فٍرٍ، عَ ندٍيٍ قِندِ فٍيلِمَنِ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تّ بَرَ شّسِبْن فَن،سِشْن شَ تَا بَرَ كَنَ تّ رَ.مٌوَبَ بْشِ شَ تَا عَرِ قَن بَرَ فَن،نَشَن شَ مِشِيٍ نُ نْمَ عَرِنٌن تٌ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حَشَنكَتّ نَ وٌ بّ مٌوَبَكَيٍ،وٌ تَن كٍمٌسِ شَ بَتُلَيٍ.عَ شَ دِ شّمّيٍ بَرَ عٍ فِ.عَ شَ دِ فِنّيٍ بَرَ قِندِ فٍيلِمَنِيٍ رَ عَمٌرِ مَنفّ سِشْن شْن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مُشُ بَرَ نْ عٍ رَ،شّسِبْن بَرَ كَنَ هَن دِبٌن.مُشُ بَرَ عٍ هَلَكِ هَن نٌقَ،هَن عَ سَ مٍدٍبَ 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رَيِلَ نَشَ سَبَتِ عَمٌرِكَيٍ شَ بْشِ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سَ تٌ فّ يَاسّرِ تَا رَبّندٍ، عِسِرَيِلَ نَشَ عَمٌرِكَيٍ كٍرِ نَ لٌنفٌرِ بِرِ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دَنفِ شَنبِ، عٍ نَشَ كِرَ تٌنفٌ سِفَقٍ رَ بَسَن. بَسَن مَنفّ عٌفٌ نُن عَ شَ سْورِيٍ نَشَ عٍ لِ عٍدٍرٍ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تَلَ نَشَ عَ مَسٍن مُنسَ بّ، «عِ نَشَ فَاشُ عَ يَ رَ! ﭑ نَ سَمَ نّ عِ بّلّشّ، عَ نُن عَ شَ سْورِيٍ نُن عَ شَ بْشِ بِرِن. عِ شَ عَ بْنبْ عَلْ عِ عَمٌرِ مَنفّ سِشْن بْنبْشِ كِ نَشّ شّسِبْ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رَيِلَكَيٍ نَشَ عٌفٌ، عَ شَ دِيٍ، نُن عَ شَ سْورِ بِرِن بْنبْ. مِشِ كٍرٍن مُ نْ عَ بَدٍ عٍ يِ. عٍ نَشَ عَ شَ بْشِ قِندِ عٍ فبٍ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عِسِرَيِلَ نَشَ يِ لَايِدِ تٌنفٌ عَلَتَلَ بّ، «شَ عِ يِ مِشِيٍ سَ مُشُ سَفٌي، مُشُ عٍ شَ تَا بِرِن كَنَمَ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نَشَ تِن عِسِرَيِلَكَيٍ شَ لَايِدِ رَ، عَ نَشَ كَنَانكَيٍ سَ عٍ سَفٌي. عِسِرَيِلَكَيٍ نَشَ عٍ سْنتْ، عٍ عٍ شَ تَايٍ كَنَ. نَ نَن عَ تٌشِ عٍ نَشَ مّننِ شِلِ سَ هٌرٌ مَ، نَشَن وَ مَ عَ قَلَقٍ «فبَلٌ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رَيِلَكَيٍ نَشَ كٍلِ هٌرٌ فٍيَ مَ شُلُنيُمِ بَا كِرَ شْن مَ، عَلَكٌ عٍ شَ عٍدٌن بْشِ مَبِلِن. كْنْ لِمَنِيَ نَشَ بَ عٍ 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قَ عَ قَلَ عَلَتَلَ نُن مُنسَ بّ، «مُنقٍ رَ وٌ مُشُ رَ مِنِشِ مِسِرَ بْشِ رَ، عَلَكٌ مُشُ شَ قَ قَشَ فبٍنفبٍرٍنيِ مَ؟ تَامِ مُ نَ بٍ، يٍ مُ نَ بٍ، قٌ يِ دٌنسٍ حَاشِ نَشَن فٌرٌ مَ كٌورٍ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لَتَلَ نَشَ عَ نِيَ بْشِمَسٍيٍ شَ مِنِ عٍ تَفِ، عٍ شَ مِشِيٍ شِن، عٍ مِشِ فبٍفبٍ قَ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مَ نَشَ عَ قَلَ مُنسَ بّ، «مُشُ بَرَ يُنُبِ رَبَ وْيّنقٍ رَ عِ تَن نُن عَلَتَلَ مَ. عِ شَ عَلَتَلَ مَشَندِ مُشُ بّ، عَ شَ يِ بْشِمَسٍيٍ مَكُيَ مُشُ رَ.» مُنسَ نَشَ تِن نَ رَ، عَ عَلَتَلَ مَشَندِ حَمَ بّ.]]></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2026-06-13T21:23:49Z</dcterms:created>
  <dcterms:modified xsi:type="dcterms:W3CDTF">2026-06-13T21:23:49Z</dcterms:modified>
  <dc:title>Bible.com.au: كْنتِ تِقٍ 21:1-35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