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نتِ تِقٍ 20: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رِبَ 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كِكٍ سِنفٍ، عِسِرَيِلَ حَمَ بِرِن نَشَ سٌ سِنِ فبٍنفبٍرٍنيِ مَ، عٍ يٌنكِن كَدٍ سِ. مَرِيَمَ نَشَ قَشَ مّننِ، عٍ قَ عَ رَفَتَ فَبُرِ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 تٌ مُ نُ نَ حَمَ يِ رَ، عٍ نَشَ عٍ مَلَن مُنسَ نُن هَرُنَ شِلِ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سْنشْ مُنسَ رَ، عٍ نُ عَ قَلَ، «عَ نُ قِسَ مُشُ قَن شَ قَشَ عَلَتَلَ مُشُ نفَشَكٍرٍنيِيٍ قَشَ تّمُي 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نقٍ رَ وٌ عَلَتَلَ شَ حَمَ رَقَشِ يِ فبٍنفبٍرٍنيِ مَ، مُشُ نُن مُشُ شَ شُرُ سٍيٍ شَ قَ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نقٍ رَ وٌ مُشُ رَ مِنِشِ مِسِرَ بْشِ رَ قَقٍ رَ يِ يِرٍ حَاشِ، شْرّ بِلِ، وّنِ بِلِ، فِرٍنَدِ وُرِ بِلِ مُ نَ دّننَشّ. هَلِ يٍ مِن دَاشِ مُ سْتْمَ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نسَ نُن هَرُنَ نَشَ كٍلِ حَمَ يَ مَ، عٍ عٍ قٍلٍن هْرْ مْلِنفِرَ سٌدٍ دّ رَ. عَلَتَلَ شَ نْرّ نَشَ مِنِ عٍ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شَ يِسُشُوُرِ تٌنفٌ. عِ تَن نُن عِ تَارَ هَرُنَ، وٌ شَ عِسِرَيِلَكَ بِرِن مَلَن، وٌ وْيّن قَنيٍ رَ عٍ يَ شْرِ، عَلَكٌ عَ شَ يٍ رَ مِنِ. وٌ يٍ رَ مِنِمَ نّ عِسِرَيِلَ حَمَ بّ عَلَكٌ عٍ تَن نُن عٍ شَ شُرُ سٍيٍ شَ يٍ مِ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نسَ نَشَ عَ شَ يِسُشُوُرِ تٌنفٌ نَشَن نُ نَ هْرْ مْلِنفِرَ كُي، عَلْ عَلَتَلَ عَ يَمَرِ عَ بّ كِ 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نسَ نُن هَرُنَ نَشَ حَمَ مَلَن نَ قَنيٍ يَ رَ، عٍ قَ عَ قَلَ عٍ بّ، «وٌ تُلِ مَتِ، وٌ تَن مَتَندِلَيٍ. مُشُ شَ يٍ رَ مِنِ وٌ بّ يِ قَنيٍ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نسَ نَشَ عَ بّلّشّ عِتٍ، عَ قَنيٍ بْنبْ سَنيَ قِرِن عَ شَ يِسُشُوُرِ رَ. يٍ نَشَ فبُسَن قَنيٍ رَ، حَمَ نُن شُرُ سٍ بِرِن نَشَ عٍ مِ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نْ عَلَتَلَ نَشَ عَ مَسٍن مُنسَ نُن هَرُنَ بّ، «وٌ تٌ مُ لَشِ ﭑ نَ، عِسِرَيِلَ حَمَ يَ شْرِ، وٌ شَ بِنيّ تِ ﭑ تَن سّنِيّنتْي مَ، وٌ تَن مُ قَمَ يِ حَمَ رَ سٌدٍ نَ بْشِ مَ ﭑ دّننَشّ قِشِ عٍ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مّننِ نَن شِلِ مٍرِبَ يٍ، بَرِ مَ عِسِرَيِلَكَيٍ سْنشْ عَلَتَلَ مَ مّننِ نّ، عَ قَ عَ شَ سّنِيّنيِ مَسٍن عٍ بّ.عٍدٌن مَنفّ تٌندِقٍ عِسِرَيِلَ شَ دَنفِ]]></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نسَ نَشَ شّيرَيٍ شّي عٍدٌن مَنفّ مَ كٍلِ كَدٍ سِ، عَ قَلَقٍ رَ عَ بّ، «عِ نفَشَكٍرٍنيِ عِسِرَيِلَكَيٍ شُي نَن يَ! عِ عَ كٌلٌن مُشُ تْورْشِ كِ نَ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شُ بٍنبَيٍ فٌرٌ نّ مِسِرَ، مُشُ نَشَ حّ وُيَشِ رَبَ مّننِ. كْنْ مِسِرَكَيٍ نَشَ مُشُ نُن مُشُ بٍنبَيٍ حَشَنكَتَ.]]></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شُ نَشَ عَلَتَلَ مَشَندِ، عَ قَ مُشُ شُي رَ مّ. عَ نَشَ عَ شَ مَلٍكّ شّي مُشُ رَ مِنِدٍ مِسِرَ. يَكْسِ مُشُ نَ بٍ كَدٍ سِ نَشَن نَ وٌ شَ نَانِن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لُ مُشُ شَ دَنفِ وٌ شَ بْشِ تَفِ. مُشُ مُ وٌ شَ شّيٍ نُن وٌ شَ وّنِ بِلِيٍ كَنَمَ. مُشُ مُ يٍ بَمَ وٌ شَ كْلْنيِيٍ كُي. مُشُ مُ سِفَمَ كْولَ مَ، مُشُ مُ قَمَ يِرٍقَنيِ مَ. مُشُ تِمَ وٌ شَ كِرَ شُنفبٍ كٍرٍنيِ نَن شْن، هَن مُشُ دَنفِمَ وٌ شَ بْشِ رَ تّمُي 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دٌن مَنفّ نَشَ عَ يَابِ، «وٌ مُ دَنفِمَ مُشُ شَ بْشِ رَ قٍقٍ مَ، شَ نَ مُ مُشُ وٌ فٍرٍ مَ سَنتِدّفّمَ نَن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سِرَيِلَكَيٍ مَن نَشَ عَ قَلَ عَ بّ، «مُشُ تَن دَنفِمَ نّ كِرَ شْن. شَ مُشُ نُن مُشُ شَ شُرُ سٍيٍ وٌ شَ يٍ ندٍ مِن، مُشُ شَ عَ سَرٍ قِ. مُشُ مُ عِ مَشْرِنشِ سٍسٍ مَ، مُشُ وَ مَ دَنفِقٍ نّ تُ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دٌن مَنفّ مَن نَشَ عَ يَابِ، «وٌ مُ دَنفِمَ قٍوٌ!» نَ كُي، عَ نَشَ عَ شَ سْورِيٍ رَ مِنِ عَ سّنبّ كِ مَ عِسِرَيِلَكَيٍ 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دٌن مَنفّ تٌ تٌندِ عِسِرَيِلَكَيٍ شَ دَنفِ عَ شَ بْشِ رَ، عِسِرَيِلَ نَشَ فبِلٍن.هَرُنَ قَشَقٍ]]></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سِرَيِلَ حَمَ نَشَ كٍلِ كَدٍ سِ، عٍ نَشَ سِفَ هٌرٌ فٍيَ يِ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تَلَ نَشَ عَ قَلَ مُنسَ نُن هَرُنَ بّ هٌرٌ فٍيَ يِرٍ، عٍدٌن شَ بْشِ نَانِنيِ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هَرُنَ قَمَ نّ عَ بٍنبَيٍ لِدٍ عَلِفِيَمَ. عَ مُ سٌمَ نَ بْشِ مَ ﭑ دّننَشّ قِشِ عِسِرَيِلَكَيٍ مَ، بَرِ مَ وٌ بَرَ ﭑ مَ يَامَرِ مَتَندِ مٍرِبَ يٍ شَ قٍ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شَ هَرُنَ نُن عَ شَ دِ شّمّ عٍلٍيَسَرِ شَنِن هٌرٌ فٍيَ قَ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ننِ عِ شَ سّرّشّدُبّ دُفِيٍ بَ هَرُنَ مَ، عِ عٍ رَفٌرٌ عَ شَ دِ شّمّ عٍلٍيَسَرِ مَ. هَرُنَ لَاشِرَ مَ نّ مّننِ، عَ قَ عَ بٍنبَيٍ يِرٍ لِ.»]]></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مُنسَ نَشَ عَ رَبَ، عَلْ عَلَتَلَ عَ يَمَرِ كِ نَشّ. عٍ نَشَ تٍ هٌرٌ فٍيَ قَرِ عِسِرَيِلَكَ بِرِن يَ شْ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مُنسَ نَشَ هَرُنَ شَ دٌنمَيٍ بَ عَ مَ، عَ عٍ رَفٌرٌ عَ شَ دِ شّمّ عٍلٍيَسَرِ مَ. هَرُنَ نَشَ لَاشِرَ فٍيَ قَرِ. مُنسَ نُن عٍلٍيَسَرِ نَشَ فٌرٌ فٍيَ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قَ عِسِرَيِلَ حَمَ رَكٌلٌن هَرُنَ قَشَ قٍ رَ. عِسِرَيِلَ نَشَ عَ حْن قٍ رَبَ شِ تٌنفٌ سَشَن بُن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2026-10-19T10:53:59Z</dcterms:created>
  <dcterms:modified xsi:type="dcterms:W3CDTF">2026-10-19T10:53:59Z</dcterms:modified>
  <dc:title>Bible.com.au: كْنتِ تِقٍ 20:1-29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