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يِسُشُوُرِ تٌنفٌ. عِ تَن نُن عِ تَارَ هَرُنَ، وٌ شَ عِسِرَيِلَكَ بِرِن مَلَن، وٌ وْيّن قَنيٍ رَ عٍ يَ شْرِ، عَلَكٌ عَ شَ يٍ رَ مِنِ. وٌ يٍ رَ مِنِمَ نّ عِسِرَيِلَ حَمَ بّ عَلَكٌ عٍ تَن نُن عٍ شَ شُرُ سٍيٍ شَ يٍ مِ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سَ نَشَ عَ شَ يِسُشُوُرِ تٌنفٌ نَشَن نُ نَ هْرْ مْلِنفِرَ كُي، عَلْ عَلَتَلَ عَ يَمَرِ عَ بّ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سَ نُن هَرُنَ نَشَ حَمَ مَلَن نَ قَنيٍ يَ رَ، عٍ قَ عَ قَلَ عٍ بّ، «وٌ تُلِ مَتِ، وٌ تَن مَتَندِلَيٍ. مُشُ شَ يٍ رَ مِنِ وٌ بّ يِ قَن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سَ نَشَ عَ بّلّشّ عِتٍ، عَ قَنيٍ بْنبْ سَنيَ قِرِن عَ شَ يِسُشُوُرِ رَ. يٍ نَشَ فبُسَن قَنيٍ رَ، حَمَ نُن شُرُ سٍ بِرِن نَشَ عٍ مِ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لَتَلَ نَشَ عَ مَسٍن مُنسَ نُن هَرُنَ بّ، «وٌ تٌ مُ لَشِ ﭑ نَ، عِسِرَيِلَ حَمَ يَ شْرِ، وٌ شَ بِنيّ تِ ﭑ تَن سّنِيّنتْي مَ، وٌ تَن مُ قَمَ يِ حَمَ رَ سٌدٍ نَ بْشِ مَ ﭑ دّننَشّ قِشِ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ننِ نَن شِلِ مٍرِبَ يٍ، بَرِ مَ عِسِرَيِلَكَيٍ سْنشْ عَلَتَلَ مَ مّننِ نّ، عَ قَ عَ شَ سّنِيّنيِ مَسٍن عٍ بّ.عٍدٌن مَنفّ تٌندِقٍ عِسِرَيِلَ شَ دَن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نَشَ شّيرَيٍ شّي عٍدٌن مَنفّ مَ كٍلِ كَدٍ سِ، عَ قَلَقٍ رَ عَ بّ، «عِ نفَشَكٍرٍنيِ عِسِرَيِلَكَيٍ شُي نَن يَ! عِ عَ كٌلٌن مُشُ تْورْشِ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بٍنبَيٍ فٌرٌ نّ مِسِرَ، مُشُ نَشَ حّ وُيَشِ رَبَ مّننِ. كْنْ مِسِرَكَيٍ نَشَ مُشُ نُن مُشُ بٍنبَيٍ حَشَنكَ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نَشَ عَلَتَلَ مَشَندِ، عَ قَ مُشُ شُي رَ مّ. عَ نَشَ عَ شَ مَلٍكّ شّي مُشُ رَ مِنِدٍ مِسِرَ. يَكْسِ مُشُ نَ بٍ كَدٍ سِ نَشَن نَ وٌ شَ نَانِ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لُ مُشُ شَ دَنفِ وٌ شَ بْشِ تَفِ. مُشُ مُ وٌ شَ شّيٍ نُن وٌ شَ وّنِ بِلِيٍ كَنَمَ. مُشُ مُ يٍ بَمَ وٌ شَ كْلْنيِيٍ كُي. مُشُ مُ سِفَمَ كْولَ مَ، مُشُ مُ قَمَ يِرٍقَنيِ مَ. مُشُ تِمَ وٌ شَ كِرَ شُنفبٍ كٍرٍنيِ نَن شْن، هَن مُشُ دَنفِمَ وٌ شَ بْشِ رَ تّمُي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بَ 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ن مَنفّ نَشَ عَ يَابِ، «وٌ مُ دَنفِمَ مُشُ شَ بْشِ رَ قٍقٍ مَ، شَ نَ مُ مُشُ وٌ فٍرٍ مَ سَنتِدّفّمَ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كَيٍ مَن نَشَ عَ قَلَ عَ بّ، «مُشُ تَن دَنفِمَ نّ كِرَ شْن. شَ مُشُ نُن مُشُ شَ شُرُ سٍيٍ وٌ شَ يٍ ندٍ مِن، مُشُ شَ عَ سَرٍ قِ. مُشُ مُ عِ مَشْرِنشِ سٍسٍ مَ، مُشُ وَ مَ دَنفِقٍ نّ تُ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دٌن مَنفّ مَن نَشَ عَ يَابِ، «وٌ مُ دَنفِمَ قٍوٌ!» نَ كُي، عَ نَشَ عَ شَ سْورِيٍ رَ مِنِ عَ سّنبّ كِ مَ عِسِرَيِلَكَيٍ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دٌن مَنفّ تٌ تٌندِ عِسِرَيِلَكَيٍ شَ دَنفِ عَ شَ بْشِ رَ، عِسِرَيِلَ نَشَ فبِلٍن.هَرُنَ قَشَ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 حَمَ نَشَ كٍلِ كَدٍ سِ، عٍ نَشَ سِفَ هٌرٌ فٍيَ يِ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عَ قَلَ مُنسَ نُن هَرُنَ بّ هٌرٌ فٍيَ يِرٍ، عٍدٌن شَ بْشِ نَانِن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هَرُنَ قَمَ نّ عَ بٍنبَيٍ لِدٍ عَلِفِيَمَ. عَ مُ سٌمَ نَ بْشِ مَ ﭑ دّننَشّ قِشِ عِسِرَيِلَكَيٍ مَ، بَرِ مَ وٌ بَرَ ﭑ مَ يَامَرِ مَتَندِ مٍرِبَ يٍ شَ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هَرُنَ نُن عَ شَ دِ شّمّ عٍلٍيَسَرِ شَنِن هٌرٌ فٍيَ قَ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نِ عِ شَ سّرّشّدُبّ دُفِيٍ بَ هَرُنَ مَ، عِ عٍ رَفٌرٌ عَ شَ دِ شّمّ عٍلٍيَسَرِ مَ. هَرُنَ لَاشِرَ مَ نّ مّننِ، عَ قَ عَ بٍنبَيٍ يِرٍ 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سَ نَشَ عَ رَبَ، عَلْ عَلَتَلَ عَ يَمَرِ كِ نَشّ. عٍ نَشَ تٍ هٌرٌ فٍيَ قَرِ عِسِرَيِلَكَ بِرِن يَ شْ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كٍ سِنفٍ، عِسِرَيِلَ حَمَ بِرِن نَشَ سٌ سِنِ فبٍنفبٍرٍنيِ مَ، عٍ يٌنكِن كَدٍ سِ. مَرِيَمَ نَشَ قَشَ مّننِ، عٍ قَ عَ رَفَتَ فَبُرِ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سَ نَشَ هَرُنَ شَ دٌنمَيٍ بَ عَ مَ، عَ عٍ رَفٌرٌ عَ شَ دِ شّمّ عٍلٍيَسَرِ مَ. هَرُنَ نَشَ لَاشِرَ فٍيَ قَرِ. مُنسَ نُن عٍلٍيَسَرِ نَشَ فٌرٌ فٍ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قَ عِسِرَيِلَ حَمَ رَكٌلٌن هَرُنَ قَشَ قٍ رَ. عِسِرَيِلَ نَشَ عَ حْن قٍ رَبَ شِ تٌنفٌ سَشَن بُ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 تٌ مُ نُ نَ حَمَ يِ رَ، عٍ نَشَ عٍ مَلَن مُنسَ نُن هَرُنَ شِ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سْنشْ مُنسَ رَ، عٍ نُ عَ قَلَ، «عَ نُ قِسَ مُشُ قَن شَ قَشَ عَلَتَلَ مُشُ نفَشَكٍرٍنيِيٍ قَشَ تّمُي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قٍ رَ وٌ عَلَتَلَ شَ حَمَ رَقَشِ يِ فبٍنفبٍرٍنيِ مَ، مُشُ نُن مُشُ شَ شُرُ سٍيٍ شَ قَ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قٍ رَ وٌ مُشُ رَ مِنِشِ مِسِرَ بْشِ رَ قَقٍ رَ يِ يِرٍ حَاشِ، شْرّ بِلِ، وّنِ بِلِ، فِرٍنَدِ وُرِ بِلِ مُ نَ دّننَشّ. هَلِ يٍ مِن دَاشِ مُ سْتْمَ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سَ نُن هَرُنَ نَشَ كٍلِ حَمَ يَ مَ، عٍ عٍ قٍلٍن هْرْ مْلِنفِرَ سٌدٍ دّ رَ. عَلَتَلَ شَ نْرّ نَشَ مِنِ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عَ مَسٍن مُنسَ بّ،]]></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2026-08-15T13:56:44Z</dcterms:created>
  <dcterms:modified xsi:type="dcterms:W3CDTF">2026-08-15T13:56:44Z</dcterms:modified>
  <dc:title>Bible.com.au: كْنتِ تِقٍ 20:1-29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