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شَ سْورِيٍ شَسَبِ لَن مِشِ وُلُ تٌنفٌ سُولِ نُن سٌلٌقٍرٍ، مِشِ كّمّ نَانِ نَ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فَلِ نَشَن يٌنكِن يُدَ بْنسْي مَبِرِ، عٍ شَسَبِ لَن مِشِ وُلُ كّمّ مِشِ وُلُ تٌنفٌ سٌلٌمَسَشَن نُن سٍننِ، مِشِ كّمّ نَانِ نَن مَ. عٍ تَن نَن تِمَ يَرٍ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رُبٍن بْنسْي نَن يٌنكِنمَ سٌفٍتٍدٍ مَبِرِ عٍ شَ تْنشُمَ بُن مَ. سٍدٍيُرِ شَ دِ عٍلِسُرُ نَن عٍ شَ يَرٍرَتِ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شَ سْورِيٍ شَسَبِ لَن مِشِ وُلُ تٌنفٌ نَانِ نُن سٍننِ، مِشِ كّمّ سُولِ نَن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سِمٍيْن بْنسْي نَن يٌنكِنمَ رُبٍن بْنسْي سّيتِ مَ عٍ شَ تْنشُمَ بُن مَ. سُرِ سَدَيِ شَ دِ سٍلُمِيٍلِ نَن عٍ شَ يَرٍرَتِ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سْورِيٍ شَسَبِ لَن مِشِ وُلُ تٌنفٌ سُولِ نُن سٌلٌمَنَانِ، مِشِ كّمّ سُولِ نَن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فَدِ بْنسْي نَن يٌنكِنمَ رُبٍن بْنسْي سّيتِ مَ عٍ شَ تْنشُمَ بُن مَ. دُوٍلِ شَ دِ عٍلِيَسَقَ نَن عٍ شَ يَرٍرَتِ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سْورِيٍ شَسَبِ لَن مِشِ وُلُ تٌنفٌ نَانِ نُن سُولِ، مِشِ كّمّ سٍننِ نُن تٌنفٌ سُولِ نَ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فَلِ نَشَن يٌنكِن رُبٍن بْنسْي مَبِرِ، عٍ شَسَبِ لَن مِشِ وُلُ كّمّ مِشِ وُلُ تٌنفٌ سُولِ نُن كٍرٍن، مِشِ كّمّ نَانِ نُن تٌنفٌ سُولِ نَن مَ. عٍ تَن نَن سِفَمَ عَ قِرِن ندٍ.]]></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لٍوِ بْنسْي نَشَن يٌنكِنمَ عٍ تَفِ، عَ بِرَ مَ عٍ قْشْ رَ هْرْ مْلِنفِرَ شَنِنقٍ رَ. بْنسْي بِرِن حّرّ مَ عٍ سَقّ كِ نَن مَ عٍ شَ تْنشُمَ بُ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نسْييٍ دْشْ كِ]]></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قِرَ مِ بْنسْي نَن يٌنكِنمَ سٌفٍفٌرٌدٍ مَبِرِ عٍ شَ تْنشُمَ بُن مَ. عَمِشُدِ شَ دِ عٍلِسَمَ نَن عٍ شَ يَرٍرَتِ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شَ سْورِيٍ شَسَبِ لَن مِشِ وُلُ تٌنفٌ نَانِ، مِشِ كّمّ سُولِ نَ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سِ بْنسْي نَن يٌنكِنمَ عٍقِرَ مِ بْنسْي سّيتِ مَ عٍ شَ تْنشُمَ بُن مَ. ثٍدَ سُرُ شَ دِ فَمَلِيّلِ نَن عٍ شَ يَرٍرَتِ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شَ سْورِيٍ شَسَبِ لَن مِشِ وُلُ تٌنفٌ سَشَن نُن قِرِن، مِشِ كّمّ قِرِن نَن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نيَمِن بْنسْي نَن يٌنكِنمَ عٍقِرَ مِ بْنسْي سّيتِ مَ عٍ شَ تْنشُمَ بُن مَ. فِدٍيٌنِ شَ دِ عَبِدَن نَن عٍ شَ يَرٍرَتِ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سْورِيٍ شَسَبِ لَن مِشِ وُلُ تٌنفٌ سَشَن نُن سُولِ، مِشِ كّمّ نَانِ نَ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فَلِ نَشَن يٌنكِن عٍقِرَ مِ بْنسْي مَبِرِ، عٍ شَسَبِ لَن مِشِ وُلُ كّمّ مِشِ وُلُ سٌلٌمَسَشَن، مِشِ كّمّ نَن مَ. عٍ تَن نَن سِفَمَ عَ سَشَن ندٍ.]]></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دَنَ بْنسْي نَن يٌنكِنمَ يِرٍقَنيِ مَبِرِ عٍ شَ تْنشُمَ بُن مَ. عَمِسَدَيِ شَ دِ عَشِيٍسٍرِ نَن عٍ شَ يَرٍرَتِ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سْورِيٍ شَسَبِ لَن مِشِ وُلُ تٌنفٌ سٍننِ نُن قِرِن، مِشِ كّمّ سٌلٌقٍرٍ نَ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رِ بْنسْي نَن يٌنكِنمَ دَنَ بْنسْي سّيتِ مَ عٍ شَ تْنشُمَ بُن مَ. عٌكِرَن شَ دِ ثَفِيّلِ نَن عٍ شَ يَرٍرَ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لَتَلَ نَشَ عَ مَسٍن مُنسَ نُن هَرُنَ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شَ سْورِيٍ شَسَبِ لَن مِشِ وُلُ تٌنفٌ نَانِ نُن كٍرٍن، مِشِ كّمّ سُولِ نَن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قَتَلِ بْنسْي نَن يٌنكِنمَ دَنَ بْنسْي سّيتِ مَ عٍ شَ تْنشُمَ بُن مَ. عٍنَن شَ دِ عَشِرَ نَن عٍ شَ يَرٍرَتِ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سْورِيٍ شَسَبِ لَن مِشِ وُلُ تٌنفٌ سُولِ نُن سَشَن، مِشِ كّمّ نَانِ نَن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فَلِ نَشَن يٌنكِن دَنَ بْنسْي مَبِرِ، عٍ شَسَبِ لَن مِشِ وُلُ كّمّ مِشِ وُلُ تٌنفٌ سُولِ نُن سٌلٌقٍرٍ، مِشِ كّمّ سٍننِ نَن مَ. عٍ تَن نَن سِفَمَ عَ دْنشْي رَ عٍ شَ تْنشُمَيٍ بُن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سِرَيِلَكَ نَشٍيٍ تّنفّ عٍ شَبِلّ كِ مَ نُن عٍ شَ سْورِ فَلِ كِ مَ، عٍ شَسَبِ لَن مِشِ وُلُ كّمّ سٍننِ نُن سَشَن، مِشِ كّمّ سُولِ نُن تٌنفٌ سُولِ نَ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وِ بْنسْي تَن مُ تّنفّ عِسِرَيِلَكَيٍ شُن مَ، عَلْ عَلَتَلَ عَ مَسٍن كِ نَشّ مُنسَ بّ.]]></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سِرَيِلَكَيٍ نَشَ بِرَ عَلَتَلَ شَ يَامَرِ بِرِن قْشْ رَ، عَلْ عَ مُنسَ يَمَرِ عَ رَ كِ نَشّ. عٍ نُ يٌنكِنمَ عٍ شَ تْنشُمَ نَن بُن مَ، عٍ مَن نُ حّرّ مَ عٍ شَبِلّ نُن عٍ شَ دٍنبَيَ كِ نَ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سِرَيِلَكَ بِرِن يٌنكِنمَ عٍ شَبِلّ شَ تْنشُمَ نَن بُن مَ. عٍ بِرِن يَ رَقِندِ مَ عٍ بٌورٍيٍ نَن مَ، هْرْ مْلِنفِرَ قَ لُ عٍ تَفِ.»]]></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دَ بْنسْي نَن يٌنكِنمَ سٌفٍتٍدٍ مَبِرِ عٍ شَ تْنشُمَ بُن مَ. عَمِنَدَبٌ شَ دِ نَشَسٌن نَن عٍ شَ يَرٍرَتِ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شَ سْورِيٍ شَسَبِ لَن مِشِ وُلُ تٌنفٌ سٌلٌقٍرٍ نُن نَانِ، مِشِ كّمّ سٍننِ نَ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كَرِ بْنسْي نَن يٌنكِنمَ يُدَ بْنسْي سّيتِ مَ عٍ شَ تْنشُمَ بُن مَ. سُوَرَ شَ دِ نٍتَنٍيلِ نَن عٍ شَ يَرٍرَتِ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سْورِيٍ شَسَبِ لَن مِشِ وُلُ تٌنفٌ سُولِ نُن نَانِ، مِشِ كّمّ نَانِ نَ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سَبُلٌن بْنسْي نَن يٌنكِنمَ يُدَ بْنسْي سّيتِ مَ عٍ شَ تْنشُمَ بُن مَ. شٍلٌن شَ دِ عٍلِيَبِ نَن عٍ شَ يَرٍرَتِ رَ.]]></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2026-08-15T13:56:41Z</dcterms:created>
  <dcterms:modified xsi:type="dcterms:W3CDTF">2026-08-15T13:56:41Z</dcterms:modified>
  <dc:title>Bible.com.au: كْنتِ تِقٍ 2:1-34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