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19: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شَن بَرَ نِنفٍ فَن، نَ قَن شَ عَ قَتٍ نُن عَ شَ سٌسٍيٍ مَشَ، كْنْ عَ مُ سّنِيّنشِ هَن نُنمَ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سّنِيّنشِ ندٍ شَ نَ نِنفٍ فَنشِ شُبٍ مَكْ، عَ سَ عٍ سَ يِرٍ سّنِيّنشِ يٌنكِندٍ قَرِ مَ. عَ رَفَتَمَ مّننِ نّ عِسِرَيِلَ حَمَ بّ عَلَكٌ عٍ شَ مَرَ سّنِيّن يّ يَءِلَن عَ رَ. يُنُبِ شَقَرِ سّرّشّ نَ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شَن بَرَ نَ نِنفٍ فَنشِ شُبٍ مَكْ، نَ قَن شَ عَ قَتٍ نُن عَ شَ دُفِيٍ شَ، كْنْ عَ مُ سّنِيّنشِ هَن نُنمَرٍ. نَ سّرِيّ مُ كَنَمَ عَبَدَن عِسِرَيِلَكَيٍ نُن عٍ شْحّيٍ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شَن نَ دِن مِشِ قَشَشِ رَ، نَ كَنيِ قِندِ مَ سّنِيّنتَرٍ نَن نَ شِ سٌلٌقٍرٍ بُ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عَ يّتّ رَ سّنِيّن يِ مَرَ سّنِيّن يٍ رَ عَ شِ سَشَن ندٍ نُن عَ شِ سٌلٌقٍرٍ ندٍ مَ. شَ عَ مُ عَ رَبَ نَ شِ سَشَن ندٍ نُن نَ شِ سٌلٌقٍرٍ ندٍ مَ، عَ مُ سّنِيّن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نَشَن يٌ دِن مِشِ قَشَشِ قُرٍ رَ، عَ قَ لُ عَ مُ عَ يّتّ رَ سّنِيّن، نَ كَنيِ شَ سّنِيّنتَرٍحَ دَنفِمَ نّ عَلَتَلَ شَ هْرْ مْلِنفِرَ مَ. نَ كَنيِ شَ كٍرِ عِسِرَيِلَكَيٍ يَ مَ. مَرَ سّنِيّن يٍ تٌ مُ كَسَنشِ عَ مَ، عَ مُ سّنِيّ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رِيّ نَن يَ؛ شَ مِشِ قَشَ كِرِ بَنشِ ندٍ كُي، مِشِ يٌ نَشَن نَ نَا، شَ نَ مُ عَ رَ عَ سٌمَ نَا، نَ كَنيِ قِندِ مَ مِشِ سّنِيّنتَرٍ نَن نَ شِ سٌلٌقٍرٍ بُ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سَسٍ رَبِشِ بِرِن قِندِ مَ سٍ سّنِيّنتَرٍ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نَشَن دِن مِشِ قَشَشِ رَ وُلَ عِ، نَشَن بَرَ قَشَ عَ حَاشِ رَ، شَ نَ مُ عَ قَشَ عَ يّتّ مَ، نَ كَنيِ قِندِ مَ سّنِيّنتَرٍ نَن نَ شِ سٌلٌقٍرٍ بُن مَ. نَشَن دِن مِشِ قَشَشِ شْرِيٍ رَ، شَ نَ مُ عَ فَبُرِ رَ، نَ قَن مُ سّنِيّنشِ شِ سٌلٌقٍرٍ بُ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لَنمَ نَ مِشِ مْولِ شَ سّنِيّن يٍ رَ، نَشَن مَسُنبُشِ نَ نِنفٍ فَنشِ شُبٍ رَ. نَ يٍ شَ تٌنفٌ دُلٌنيِ يِرٍ، شَ نَ مُ عَ رَ شُ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رَ سّنِيّن 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مّ سّنِيّنشِ ندٍ شَ هِسٌثِ وُرِ سَلٌنيِ تٌنفٌ، عَ عَ رَ سِن نَ يٍ شْورَ، عَ عَ كَسَن نَ كِرِ بَنشِ مَ، عَ كُي سٍ بِرِن مَ، نُن مِشِيٍ مَ نَشٍيٍ نُ نَ عَ كُي. عٍ مَن شَ نَ رَبَ مِشِ رَ نَشَن دِنشِ مِشِ قُرٍ رَ، نَشَن قَشَ عَ حَاشِ رَ، شَ نَ مُ عَ رَ نَشَن قَشَ عَ يّتّ مَ، عَ نُن مِشِ نَشَن دِنشِ مِشِ شْرِيٍ رَ، شَ نَ مُ فَبُرِ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سّنِيّنشِ شَ نَ يٍ كَسَن مِشِ سّنِيّنتَرٍ مَ عَ شِ سَشَن ندٍ نُن عَ شِ سٌلٌقٍرٍ ندٍ. عَ نَ فّ نَ رَ، عَ شَ عَ يّتّ نُن عَ شَ سٌسٍيٍ مَشَ يٍ رَ، عَ قَ قِندِ مِشِ سّنِيّنشِ رَ نَ شِ سٌلٌقٍرٍ نُنمَرٍ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نَشَن تٌندِ عَ يّتّ رَ سّنِيّندٍ، نَ كَنيِ شَ كٍرِ حَمَ يَ مَ، بَرِ مَ عَ شَ سّنِيّنتَرٍحَ دَنفِمَ نّ عَلَتَلَ شَ هْرْ مْلِنفِرَ مَ. عَ تٌ مُ كَسَنشِ مَرَ سّنِيّن يٍ رَ، عَ مُ سّنِيّ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امَرِ نَن نَ كِ عِسِرَيِلَكَيٍ بّ نَشَن مُ كَنَمَ عَبَدَن.»«مَرَ سّنِيّن يٍ كَسَنمَ نَشَن مَ، نَ كَنيِ شَ عَ شَ دُفِيٍ شَ. عَ مُ سّنِيّنمَ قٌ نُنمَ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سّنِيّنتَرٍ دِنمَ سٍ نَشَن نَ، نَ سٍ بَرَ قِندِ سٍ سّنِيّنتَرٍ رَ. مِشِ نَشَن دِنمَ نَ سٍ رَ، نَ قَن قِندِ مَ مِشِ سّنِيّنتَرٍ نَن نَ هَن نُنمَ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نُن هَرُنَ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شَ سّرِيّ نَن يَ. عِسِرَيِلَكَيٍ شَ قَ نِنفٍ فِنّ فبٍيلِ رَ، نَشَن مُ مَبّنشِ، لَنيُرُ مُ نَ نَشَن مَ، عَ نُن نَشَن مُ سَرِ بّندُنشِ سِندٍ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نَ سٌ عٍلٍيَسَرِ سّرّشّدُبّ يِ رَ، عَ كْن قَ رَشَبَ عَ يَ شْرِ يٌنكِندٍ قَرِ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يَسَرِ شَ عَ وُلِ ندٍ كَسَن عَ بّلّشّسٌلٍ رَ هْرْ مْلِنفِرَ سٌدٍ مَبِرِ سَنمَيَ سٌلٌ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نَ نِنفٍ فُندِ بِرِن فَن عَ يَ شْرِ، عَ كِرِ، عَ سُبٍ، عَ وُلِ، نُن عَ حَحّ.]]></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نِنفٍ نَ فَنقٍ تّمُي نَشّ، سّرّشّدُبّ شَ سّدِرِ وُرِ ندٍ، هِسٌثِ، نُن فّسّ فبٍيلِ وٌلِ تّ شْو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دَنفِ شَنبِ، سّرّشّدُبّ شَ عَ قَتٍ نُن عَ شَ سٌسٍيٍ مَشَ، عَ قَ سٌ يٌنكِن يِرٍ، كْنْ عَ مُ سّنِيّنشِ هَن نُنمَرٍ.]]></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2026-08-15T13:56:44Z</dcterms:created>
  <dcterms:modified xsi:type="dcterms:W3CDTF">2026-08-15T13:56:44Z</dcterms:modified>
  <dc:title>Bible.com.au: كْنتِ تِقٍ 19:1-22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