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قَلَ هَرُنَ بّ، «ﭑ بَرَ عِسِرَيِلَكَيٍ شَ هَدِيَ سّنِيّنشِ بِرِن قِ عِ تَن نُن عِ شَ دِيٍ مَ، بَرِ مَ وٌ تَن نَن سُفَندِشِ سّرّشّدُبّيٍ رَ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يٍ نَن يِ كِ نَشٍيٍ قِندِ مَ عِ فبٍ رَ سٍ سّنِيّنشِيٍ تَفِ، تّ مُ نَشٍيٍ فَنشِ؛ عِسِرَيِلَكَيٍ شَ سّرّشّ، عٍ شَ سَنسِ شْرِ دِنشِ سّرّشّيٍ، عٍ شَ يُنُبِ شَقَرِ سّرّشّيٍ، نُن عٍ شَ يّتّ رَفبِلٍن سّرّشّيٍ. نَ سّرّشّ سّنِيّنشِيٍ قِندِ مَ عِ تَن نُن عِ شَ دِيٍ نَن ف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يٍ دٌنمَ نّ عَلْ سٍ سّنِيّنشِيٍ. شّمّ بِرِن نْمَ عٍ دٌندٍ وٌ شَ دٍنبَيَ كُي. سٍ سّنِيّنشِيٍ نَن عٍ رَ وٌ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 نَشٍيٍ بَشِ عِسِرَيِلَكَيٍ شَ هَدِيَ سّنِيّنشِيٍ رَ، ﭑ نٍيٍ قَن قِمَ نّ عِ مَ، نَشٍيٍ لِنتَنمَ ﭑ يَ عِ عَ مَسٍنقٍ رَ ﭑ فبٍ نَ عَ رَ. ﭑ نَ قِمَ عِ تَن، عِ شَ دِ شّمّيٍ، نُن عِ شَ دِ فِنّيٍ مَ. عِ شَ مِشِ بِرِن نَشٍيٍ سّنِيّنشِ عٍ نْمَ نَ دٌ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ن بَرَ دَشَمُي سِنفٍيٍ قِ عِ مَ، عِسِرَيِلَكَيٍ نَشٍيٍ بَمَ ﭑ نَ هَدِيَ رَ عَلْ تُرٍ، وّنِ، نُن سَنسِ شْرِيٍ دِ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شَمُي سِنفٍيٍ عٍ قَمَ نَشَن بِرِن نَ ﭑ بّ، نَ بِرِن قِندِ مَ عِ فبٍ نَن نَ. عِ شَ مِشِ بِرِن نَشٍيٍ سّنِيّنشِ عٍ نْمَ نَ دٌ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 نَشَن بِرِن هَرَ مُشِ مِشِيٍ بّ عِسِرَيِلَ بْشِ مَ، عَ قَ قِندِ ﭑ فبٍ رَ، ﭑ بَرَ نَ قِ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 سِنفٍ بِرِن نَشٍيٍ قِمَ عَلَتَلَ مَ، عَ قِندِ مِشِ رَ، عَ قِندِ شُرُ سٍ رَ، نَ بِرِن عِ تَن نَن فبٍ عَ رَ. كْنْ عِبُنَدَ مَ شَ دِ شّمّ سِنفٍ نُن سُبٍ هَرَ مُشِ شَ دِ شّمّ سِنفٍ، عٍ تَن شُن سَرَ 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كِكٍ كٍرٍن سْتْ، عٍ شُن شَ سَرَ فبٍتِ كٌلٍ سُولِ، نَشَن كٌلٍ كٍرٍن لَنمَ فِرَ مُ 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نَشَ نِنفٍيٍ، يّشّييٍ، نُن سِيٍ شَ دِ سِنفٍيٍ شُن سَرَ، بَرِ مَ عٍ تَن سّنِيّنشِ. عٍ وُلِ شَ كَسَن سّرّشّبَدٍ مَ، عٍ تُرٍ شَ بَ سّرّشّ رَ. عٍ شَ فَن تّ رَ عَلَتَلَ بّ. نَ رَقَن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نُن لٍوِ بْنسْي شَ 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فَنيَنيِ نُن عٍ يِرٍقَنيِ تَبٍ قِندِ مَ عِ فبٍ نَن نَ، بَرِ مَ عٍ نُ لِنتَنشِ ﭑ تَن عَلَتَلَ يَ عِ سّرّ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نٍيٍ قِ عِ تَن نُن عِ شَ دِيٍ مَ عَبَدَن، عِسِرَيِلَكَ نَشَن بِرِن بَمَ عٍ شَ سّرّشّ سّنِيّنشِيٍ رَ عَلَتَلَ بّ. سَاتّ نَن عَ رَ نَشَن مُ كَنَمَ عَبَدَن، عِ تَن نُن عِ بْنسْي بِرِن بّ عَلَتَلَ يَ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مَسٍن هَرُنَ بّ، «عِ مُ كّ سْتْمَ عِسِرَيِلَ بْشِ مَ عَلْ بٌورٍ. ﭑ تَن نَن قِندِ مَ عِ كّ رَ عِسِرَيِلَكَيٍ تَفِ. عِ هَيِ مُ نَ سٍسٍ فبّ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سِرَيِلَ شَ قَرِلّ قِمَ لٍوِ بْنسْي نَن مَ سَرٍ رَ عٍ شَ هْرْ مْلِنفِرَ وَلِ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كَيٍ نَشَ عٍ مَسٌ هْرْ مْلِنفِرَ رَ سْنْن، عَلَكٌ عٍ نَشَ قَ يُنُبِ سْتْ نَ كُي عٍ قَشَمَ نَشَ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وِ بْنسْي نَن هْرْ مْلِنفِرَ شَ وَلِ رَبَمَ. شَ يُنُبِ يٌ سَ مِنِ نَ وَلِ كُي، عٍ تَن نَن عَ كٌتٍ تٌنفٌمَ. نَ قِندِ مَ سّرِيّ نَن نَ وٌ بّ عَبَدَن. لٍوِ بْنسْي مُ قَمَ كّ سْتْدٍ عِسِرَيِلَكَيٍ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رَ عِسِرَيِلَكَيٍ شَ قَرِلّ قِ لٍوِ بْنسْي مَ كّ رَ. نَ نَن عَ تٌشِ، ﭑ نَ عَ قَلَشِ عٍ شَ قٍ رَ، كّ مُ نَ عٍ تَن بّ عِسِرَيِلَكَيٍ تَ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قَلَ لٍوِ بْنسْي بّ، ‹عِسِرَيِلَكَيٍ نَ قَ عٍ شَ قَرِلّ رَ، ﭑ نَشَن قِمَ وٌ مَ، وٌ شَ نَ قَرِلّ شَ قَرِلّ بَ ﭑ تَن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وٌ قَن عَ رَبَمَ نّ عَلْ وٌ نفَشَكٍرٍنيِ نَشٍيٍ قَرِلّ بَمَ عٍ شَ سَنسِ شْرِ رَ لٌنيِ يِرٍ، شَ نَ مُ عَ رَ عٍ شَ وّنِ رَ عٍ عَ بُندُ مَ تّمُي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هَرُنَ بّ، «عِ تَن، عِ شَ دِيٍ، نُن لٍوِ بْنسْي بِرِن، وٌ تَن نَن يُنُبِ سْتْمَ شَ قٍ حَاشِ سَ رَبَ هْرْ مْلِنفِرَ شَ قٍ رَ. هَرُنَ عِ تَن نُن عِ شَ دِيٍ، وٌ تَن نَن يُنُبِ سْتْمَ شَ قٍ حَاشِ سَ رَبَ سّرّشّدُبّحَ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وٌ شَ هَدِيَ بَ ﭑ بّ عِسِرَيِلَكَيٍ شَ قَرِلّ رَ، وٌ قَ عَ سٌ هَرُنَ سّرّشّدُبّ 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قَرِلّ بَ ﭑ بّ هَدِيَ رَ وٌ نَشَن بِرِن سْتْمَ. وٌ شَ دَشَمُي سِنفٍيٍ وٌ نَشٍيٍ سْتْمَ، وٌ شَ ﭑ فبٍ بَ نَ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مَن شَ عَ قَلَ عٍ بّ، ‹وٌ نَ فّ دَشَمُي قِسَمَنتٍ بَدٍ ﭑ بّ، وٌ شَ نَ قَرِلّ بَ سَنسِ شْرِ نُن وّنِ رَ لٍوِ بْنسْي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تَن نُن وٌ شَ دٍنبَيَيٍ نْمَ نَ دٌندٍ وٌ وَ مَ عَ شْن دّننَشّ. وٌ شَ هْرْ مْلِنفِرَ وَلِ سَرٍ نَ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شَمُي سِنفٍيٍ بَقٍ مُ قِندِ مَ يُنُبِ رَ وٌ بّ. وٌ مُ عِسِرَيِلَكَيٍ شَ هَدِيَ سّنِيّنشِيٍ مَبٍرٍ مَ نَ كُي، وٌ مَن مُ قَشَمَ نَ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لٍوِ بْنسْي مِشِ بِرِن مَسٌ عِ رَ، عَلَكٌ عٍ شَ عِ تَن نُن عِ شَ دِيٍ مَلِ وٌ شَ وَلِ رَ هْرْ مْلِنفِ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مَلِمَ هْرْ مْلِنفِرَ وَلِ كُي، كْنْ عٍ نَشَ مَكْرّ يِرَبَسٍ سّنِيّنشِيٍ نُن سّرّشّبَدٍ رَ، عَلَكٌ وٌ نَشَ قَشَ، عٍ تَن نُن عِ تَ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مَ نّ عِ قْشْ رَ عِ شَ هْرْ مْلِنفِرَ وَلِ بِرِن كُي. مِشِ فبّتّ يٌ نَشَ سُنبُ وٌ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ن فبَنسَن شَ سّنِيّن لِنفِرَ نُن سّرّشّبَدٍ وَلِ رَبَ، عَلَكٌ عَلَتَلَ نَشَ قَ عَ شَ شْنّ رَ مِنِ عِسِرَيِلَكَيٍ مَ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نَن وٌ نفَشَكٍرٍنيِ لٍوِ بْنسْي تٌنفٌشِ عِسِرَيِلَكَيٍ يَ مَ ﭑ يّتّ بّ. ﭑ بَرَ عٍ سَ وٌ سَفٌي، عٍ شَ وٌ مَلِ هْرْ مْلِنفِرَ وَلِ رَ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نُن عِ شَ دِيٍ، وٌ حْشْ سَمَ نّ وٌ شَ سّرّشّدُبّ وَلِ شْن مَ سّرّشّبَدٍ نُن يِرٍ سّنِيّنشِ قِسَمَنتٍ، نَشَن نَ دُفِ فبَكُشِ شَنبِ رَ. ﭑ تَن نَن نَ وَلِ قِشِ وٌ مَ. مِشِ فبّتّ نَ عَ مَسٌ نَ رَ، عَ قَشَمَ نّ.»]]></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كْنتِ تِقٍ 18:1-32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