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1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نُن هَرُنَ نَشَ سِفَ هْرْ مْلِنفِرَ 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نِ يِ مِشِيٍ يَ مَ، ﭑ شَ عٍ سْنتْ كٍرٍنيِ رَ.» مُنسَ نُن هَرُنَ نَشَ عٍ يَتَفِ رَقٍلٍن 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قَ عَ قَلَ هَرُنَ بّ، «عِ شَ تّ وٌلٍ تٌنفٌ سّرّشّبَدٍ يِرٍ، عِ عَ سَ عِ شَ سُرَيِ فَنسٍ كُي عَ نُن سُرَيِ ندٍ. نَ شَنِن مَقُرٍن مَقُرٍن حَمَ مَبِرِ، عِ سَ يُنُبِ شَقَرِ مَشَندِ عٍ بّ. عَلَتَلَ بَرَ عَ شَ شْنّ قُلُن يِ حَمَ شِلِ مَ، سْنتْي حَن بَرَ قْ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هَرُنَ نَشَ سُرَيِ فَنسٍ تٌنفٌ عَلْ مُنسَ عَ قَلَ عَ بّ كِ نَشّ، عَ عَ فِ عَ سِفَ حَمَ يِرٍ، سْنتْي نُ بَرَ قْلْ دّننَشّ. عَ نَشَ سُرَيِ بَ سّرّشّ رَ، عَ قَ يُنُبِ شَقَرِ مَشَندِ حَمَ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تِ مِشِ قَشَشِيٍ نُن مِشِ حِحّيٍ تَفِ. مِشِ قَشَقٍ نَشَ 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وُلُ قُ نُن نَانِ مِشِ كّمّ سٌلٌقٍرٍ نَن قَشَ، بَقٍ كٌرَ شَ مِشِيٍ رَ، نَشٍيٍ سِنفٍ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قَشَقٍ تٌ دَن، هَرُنَ نَشَ فبِلٍن مُنسَ يِرٍ هْرْ مْلِنفِرَ دّ رَ.هَرُنَ شَ يِسُشُوُ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قَلَ عِسِرَيِلَكَيٍ بّ، بْنسْي شُنيِ بِرِن شَ يِسُشُوُرِ كٍرٍن سٌ عِ يِ رَ، نَ لَنمَ يِسُشُوُرِ قُ نُن قِرِن نَن مَ. عِ شَ بْنسْي بِرِن شِلِ سّبّ عَ شَ يِسُشُوُ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مَ رَ سّنِيّ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هَرُنَ شِلِ سّبّ لٍوِ بْنسْي شَ يِسُشُوُرِ مَ. بْنسْي شُنيِ بِرِن شَ يِسُشُوُرِ شَ لُ نَا.]]></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يِسُشُوُرِيٍ سَمَ هْرْ مْلِنفِرَ نَن كُي، سَاتّ كَنكِرَ يَ تٌدٍ رَ، ﭑ لُمَ ﭑ يّتّ مَسٍن نَ وٌ بّ دّن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شِ نَشَن سُفَندِشِ، نَ كَنيِ شَ يِسُشُوُرِ مَبُتُنمَ نّ. نَ كُي، ﭑ بَرَ عَ نِيَ عِسِرَيِلَكَيٍ نَشَ وْيّن وٌ مَ سْنْ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سَ نَشَ دّنتّفّ سَ عِسِرَيِلَكَيٍ بّ. عِسِرَيِلَ بْنسْي شُنيِ بِرِن نَشَ قَ عٍ شَ يِسُشُوُرِ رَ. نَ نَشَ لَن يِسُشُوُرِ قُ نُن قِرِن مَ. هَرُنَ فبٍ نُ نَ عٍ 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سَ نَشَ نَ يِسُشُوُرِيٍ سَ عَلَتَلَ يَ عِ، هْرْ مْلِنفِرَ كُي، سَاتّ كَنكِرَ نَ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عِبَ، عَ تٌ سٌ هْرْ مْلِنفِرَ كُي، عَ نَشَ عَ تٌ هَرُنَ شَ يِسُشُوُرِ، نَشَن سَ لٍوِ بْنسْي شِلِ رَ، عَ بَرَ بُتُن، عَ بَرَ قُفَ، عَ تَمَرٍ بٌفِ فبٍيلِ رَ مِ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نسَ نَشَ يِسُشُوُرِ بِرِن نَمِنِ، عَ عٍ مَسٍن عِسِرَيِلَ حَمَ بّ. بْنسْي شُنيِ بِرِن تٌ عٍ تٌ، عٍ نَشَ عٍ فبٍ تٌن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نَشَ عَ مَسٍن مُنسَ بّ، «عِ مَن شَ هَرُنَ شَ يِسُشُوُرِ رَفبِلٍن سَاتّ كَنكِرَ يِرٍ، عَ شَ رَفَتَ تْنشُمَ رَ مَتَندِلَيٍ بّ. نَ كُي عٍ مُ وْيّنمَ ﭑ مَ، عٍ مُ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سَ نَشَ عَلَتَلَ شَ يَامَرِ رَبَتُ، عَلْ عَ مَسٍن عَ بّ كِ 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رَيِلَكَيٍ نَشَ عَ قَلَ مُنسَ بّ، «عَ مَتٌ، مُشُ بِرِن حْنمَ نّ هَلَكِ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ن يٌ عَ مَسٌ عَلَتَلَ شَ هْرْ مْلِنفِرَ رَ، نَ كَنيِ قَشَمَ نّ. مُشُ بِرِن شَ سْن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هَرُنَ سّرّشّدُبّ شَ دِ شّمّ عٍلٍيَسَرِ بّ، عَ شَ سُرَيِ فَنسٍيٍ مَتٌنفٌ تّ شْورَ، عَ شَ عٍ تّ وٌلٍيٍ رَوٌلِ يِرٍ مَكُيٍ. نَ سُرَيِ فَنسٍيٍ بَرَ قِندِ سٍ سّنِيّنشِيٍ رَ عَلَ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نَ سُرَيِ فَنسٍيٍ مَتٌنفٌ، يُنُبِتْييٍ نَشٍيٍ رَوَلِشِ عٍ قَ قَشَ، وٌ عٍ بْنبْ هَن عٍ شَ قِندِ عَ كٍبٍلَ رَ، وٌ عٍ سَ سّرّشّبَدٍ مَ. سٍ سّنِيّنشِ نَ عَ رَ بَرِ مَ عَ نُ بَرَ مَسٍن عَلَتَلَ بّ. نَ كُي عَ قِندِ تْنشُمَ نَن نَ عِسِرَيِلَكَ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يَسَرِ سّرّشّدُبّ نَشَ نَ مِشِيٍ شَ سُرَيِ فَنسٍ وُرٍ فبٍيلِ دَاشِيٍ مَتٌنفٌ، نَ مِشِ قَشَشِيٍ نَشٍيٍ رَوَلِشِ، عَ عٍ بْنبْ هَن عٍ قِندِ كٍبٍلَ رَ، عَ عٍ سَ سّرّشّبَدٍ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بَرَ قِندِ تْنشُمَ رَ عِسِرَيِلَكَيٍ بّ، عَلَكٌ عٍ شَ رَتُ عَ مَ عَ مُ لَن مِشِ يٌ شَ سُرَيِ فَن سّرّشّ رَ بَقٍ هَرُنَ شَ دِيٍ، شَ نَ مُ عَ رَ عَ قَن لُمَ نّ عَلْ كٌرَ نُن عَ شَ مِشِيٍ، عَلْ عَلَتَلَ عَ مَسٍنشِ مُنسَ بّ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بَ، عِسِرَيِلَ حَمَ نَشَ وْيّن قْلْ مُنسَ نُن هَرُنَ مَ، عَ عٍ تَن نَن عَلَتَلَ شَ حَمَ قَشَ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 عٍ مَلَنقٍ تّمُي نَشّ مُنسَ نُن هَرُنَ شِلِ مَ، عٍ نَشَ عَ تٌ نُشُي نَشَ دُ سُ هْرْ مْلِنفِرَ شُن مَ، عَلَتَلَ شَ نْرّ قَ مِنِ عٍ مَ.]]></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2026-06-13T22:39:21Z</dcterms:created>
  <dcterms:modified xsi:type="dcterms:W3CDTF">2026-06-13T22:39:21Z</dcterms:modified>
  <dc:title>Bible.com.au: كْنتِ تِقٍ 17:1-28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