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4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1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مَن نَشَ عَ قَلَ كٌرَ بّ، «لٍوِ بْنسْي شَ دِيٍ، وٌ وٌ تُلِ مَ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 مَرِفِ عَلَ وٌ سُفَندِشِ نّ عِسِرَيِلَ حَمَ يَ مَ عَ شَ هْرْ مْلِنفِرَ وَلِ شَ قٍ رَ. وٌ تَن نَن تِمَ حَمَ يَ رَ عٍ سَلِ تّمُي. نَ مُ وٌ وَ 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نمَ وٌ تَن لٍوِ بْنسْي شَ مَكْرّ عَ رَ، كْنْ وٌ وَ مَ سّرّشّدُبّ وَلِ قَن نَن نَبَ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 تَن نُن عِ شَ مِشِيٍ، وٌ بَرَ لَن وٌ بٌورٍ مَ وٌ شَ عَلَتَلَ مَتَندِ. مُنقٍ رَ وٌ نَ تِقٍ هَرُنَ كَن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سَ نَشَ مِشِ شّي عٍلِيَبِ شَ دِ شّمّيٍ دَتَن نُن عَبِرَ مِ شِلِدٍ، كْنْ عٍ نَشَ تٌندِ، عٍ قَ عَ قَلَ، «مُشُ تَن مُ سِفَ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قٍ رَ عِ بَرَ مُشُ رَ مِنِ بْشِ مَ، كُمِ نُن شِحّ شّلّمَ دّننَشّ، عَلَكٌ مُشُ شَ قَشَ يِ فبٍنفبٍرٍنيِ مَ؟ عِ مَن وَ مَ عِ يّتّ قِندِقٍ مُشُ شَ مَنفّ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مُ مُشُ رَ سٌشِ بْشِ كُي كُمِ نُن شِحّ شّلّمَ دّننَشّ. عِ مُ شّيٍ نُن وّنِ بِلِيٍ شَ قِشِ مُشُ مَ كّ رَ. عِ حْشْ عَ مَ، عَ عِ نُن دْنشُييٍ نَن عَ رَ؟ مُشُ مُ سِفَ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سَ نَشَ شْنْ كِ قَنيِ رَ، عَ عَ قَلَ عَلَتَلَ بّ، «عِ نَشَ عٍ شَ سّرّشّ سُشُ. ﭑ مُ سٍسٍ تٌنفٌشِ عٍ يِ رَ، هَلِ سٌقَلٍ كٍرٍن. ﭑ مُ قٍ حَاشِ يٌ رَبَشِ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سَ نَشَ عَ قَلَ كٌرَ بّ، «عِ تَن نُن عِ شَ مِشِيٍ، تِنَ وٌ نُن هَرُنَ شَ تِ بٍ عَلَتَلَ يَ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بِرِن شَ وٌ شَ سُرَيِ فَنسٍيٍ تٌنفٌ، وٌ شَ سُرَيِ سَ عَ مَ، وٌ وٌ يّتّ مَسٍن عَلَتَلَ بّ. نَ لَنمَ سُرَيِ فَنسٍ كّمّ قِرِن تٌنفٌ سُولِ نَن مَ. عِ تَن نُن هَرُنَ، وٌ قَن شَ وٌ شَ سُرَيِ فَنسٍ سُشُ وٌ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رَ مُنسَ مَتَندِ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بِرِن نَشَ تّ سَ عٍ شَ سُرَيِ فَنسٍيٍ كُي، عٍ نَشَ سُرَيِ سَ عَ مَ، عٍ قَ تِ هْرْ مْلِنفِرَ دّ رَ. مُنسَ نُن هَرُنَ قَن نُ نَ نَا.]]></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رَ تٌ حَمَ بِرِن مَلَن مُنسَ نُن هَرُنَ شِلِ مَ هْرْ مْلِنفِرَ دّ رَ، عَلَتَلَ شَ نْرّ نَشَ مِنِ حَمَ بِرِ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نَشَ عَ مَسٍن مُنسَ نُن هَرُ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نِ يِ مِشِيٍ يَ مَ. ﭑ شَ عٍ سْنتْ كٍرٍ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سَ نُن هَرُنَ نَشَ عٍ يَتَفِ رَقٍلٍن بْشِ مَ، عٍ قَ عَ قَلَ، «عَلَتَلَ، دَالِ بِرِن مَنفّ، عَ لَنمَ عِ شَ شْنْ حَمَ بِرِن مَ، مِشِ كٍرٍن شَ يُنُبِ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نَشَ مُنسَ يَا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قَلَ حَمَ بِرِن بّ، عٍ شَ عٍ مَكُيَ كٌرَ، دَتَن، نُن عَبِرَ مِ شْن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سَ نُن عِسِرَيِلَ كُنتِفِيٍ نَشَ سِفَ عَبِرَ مِ نُن دَتَن يِ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قَلَ حَمَ بّ، «وٌ وٌ مَكُيَ يِ يُنُبِتْييٍ شَ لِنفِرَيٍ رَ. وٌ نَشَ دِن عٍ شَ سٍيٍ رَ، عَلَكٌ وٌ نَشَ قَ قَشَ عٍ شَ يُنُبِيٍ شَ قٍ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حَمَ نَشَ عَ مَسِفَ كٌرَ، دَتَن، نُن عَبِرَ مِ شَ لِنفِرَيٍ رَ. دَتَن نُن عَبِرَ مِ نَشَ مِنِ عٍ شْنيِ، عٍ تِ نَادّ رَ، عٍ نُن عٍ شَ فِنّيٍ، نُن عٍ شَ دِ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وِ بْنسْي مِشِ ندٍ، نَشَن شِلِ كٌرَ، يِسٍهَرِ شَ دِ شّمّ، كٍهَتِ شَ مَمَدِ، عَ نُن دَتَن نُن عَبِرَ مِ، عٍلِيَبِ شَ دِ شّمّيٍ، عَ نُن ثٍلٍتَ شَ دِ شّمّ عٌنِ، نَشَن قَتَنشِ رُبٍن بْنسْ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نسَ نَشَ عَ قَلَ، «وٌ عَ كٌلٌنمَ عَ عَلَتَلَ نَن ﭑ تِشِ يِ وَلِ بِرِن نَ، ﭑ تَن مُ عَ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يِ مِشِيٍ مُ قَشَ كَابَنَكٌي رَ، عَلَتَلَ مُ ﭑ شّي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شَ عَلَتَلَ سَ كَابَنَكٌ رَبَ، عَ بْشِ رَبِ، عٍ فٌرٌ عٍ حِحّ رَ عَ كُي، عٍ تَن نُن عٍ كّ بِرِن، نَ نَن عَ مَسٍنمَ وٌ بّ، عَ عٍ بَرَ عَلَتَلَ مَبٍ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سَ تٌ فّ نَ قَلَدٍ، بْشِ نَشَ رَبِ عٍ سَنيِ بُ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عٍ فٍرُن، كٌرَ نُن عَ شَ مِشِيٍ، عٍ شَ لِنفِرَيٍ، عَ نُن عٍ شَ هَرِفٍ بِرِ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فٌرٌ عَلِفِيَمَ عٍ حِحّ رَ، عٍ تَن نُن عٍ سْتْسٍ بِرِن. بْشِ نَشَ عٍ مَكٌتٌ، عٍ نَشَ لْي حَمَ تَ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رَيِلَكَ نَشَن بِرِن نُ نَ عٍ سّيتِ مَ، عٍ نَشَ عٍ فِ عٍ فبٍلٍفبٍلٍ شُي مَ، عٍ نُ قَ عَ قَلَ، «بْشِ نَشَ مُشُ قَن فٍرُن 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نَشَ تّ رَدِن نَ مِشِ كّمّ قِرِن مِشِ تٌنفٌ سُولِ مَ، نَشٍيٍ سُرَيِ فَن هْرْ مْلِنفِرَ دّ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يٍ نَشَ تِ مُنسَ كَنكٍ. عِسِرَيِلَكَ مِشِ كّمّ قِرِن مِشِ تٌنفٌ سُولِ نُ نَ عٍ شَنبِ رَ. كُنتِفِ بٍلٍبٍلٍيٍ نُ نَ عٍ 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مَلَن مُنسَ نُن هَرُنَ شِلِ مَ، عٍ قَ عَ قَلَ عٍ بّ، «وٌ شَ مَنفّيَ بَرَ حْن! عِسِرَيِلَ حَمَ بِرِن سّنِيّن، عَلَتَلَ مَن نَ مُشُ تَفِ. مُنقٍ رَ وٌ تَن فبَنسَن وٌ يّتّ عِتٍمَ عَلَتَلَ شَ حَمَ شُ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سَ تٌ نَ مّ، عَ نَشَ عَ يَتَفِ رَقٍلٍن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قَلَ كٌرَ نُن عَ شَ مِشِيٍ بّ، «تِنَ فّيسّفّ، عَلَتَلَ قَمَ عَ مَسٍندٍ وٌن بّ، عَ شَ مِشِ سّنِيّنشِ نَ نَشَن نَ. عَ تِنمَ نَ كَنيِ شَ مَكْرّ عَ رَ، عَ نَشَن سُفَندِ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رَ، عِ نُن عِ شَ مِشِيٍ، وٌ شَ سُرَيِ فَنسٍيٍ تٌن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تِنَ وٌ تّ سَ عٍ كُي، وٌ سُرَيِ فَن عَلَتَلَ بّ. عَلَتَلَ نَ نَشَن سُفَندِ، نَ نَن سّنِيّن. لٍوِ بْنسْي، يَكْسِ وٌ بَرَ عَ رَدَنفِ عَ عِ.»]]></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2026-07-04T12:23:47Z</dcterms:created>
  <dcterms:modified xsi:type="dcterms:W3CDTF">2026-07-04T12:23:47Z</dcterms:modified>
  <dc:title>Bible.com.au: كْنتِ تِقٍ 16:1-35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