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وٌ وَ مَ نِنفٍ بَقٍ سّرّشّ رَ نَشَن نَقَن عَلَتَلَ مَ، عَلْ سّرّشّ فَن دَاشِ، لَايِدِ سّرّشّ، شَنُنتٍيَ سّرّ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سَنسِ شْرِ دِنشِ سّرّشّ سَ نَ قَرِ، نَشَن قِندِ مَ سَنسِ شْرِ دِنشِ لُشُتَشِ كِلٌ سٌلٌمَنَانِ نَشَن مَسُنبُشِ تُرٍ لِتِرِ سَشَ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ن وّنِ لِتِرِ سَشَن. نَ فَنشِ رَقَن عَلَتَلَ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نَن نَبَمَ نِنفٍيٍ، يّشّي كٌنتٌنيِيٍ، يّشّييٍ، نُن سِيٍ بِرِن بّ وٌ نَشَن بَمَ سّرّ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نَ رَبَ شُرُ سٍ بِرِن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رَيِلَكَ بِرِن شَ عَ رَبَ نَ كِ نّ عٍ شَ سّرّشّ بِرِن بّ، عٍ نَشَن بَمَ تّ رَ عَلَتَلَ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حّ نَشٍيٍ نَ وٌ يَ مَ، عٍ قَن شَ عَ رَبَ نَ كِ عٍ سّرّشّ فَن دَاشِ بَمَ تّمُي نَشّ. نَ رَقَن عَلَتَلَ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رِيّ كٍرٍن نَن لُمَ حَمَ بِرِن بّ، عِسِرَيِلَكَيٍ بَ، شْحّيٍ بَ. كٍلِ وٌ تَن مَ، هَن وٌ شَ دِيٍ، نُن نٍيٍ قَن شَ دِيٍ نَشٍيٍ قَمَ، وٌ تَن يٌ، شْحّ يٌ، وٌ بِرِن شَ عَلَتَلَ شَ سّرِيّ سُشُ نَ كِ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رَيِلَكَيٍ بَ، شْحّيٍ بَ، وٌ بِرِن نَ سّرِيّ كٍرٍن نُن يَامَرِ كٍرٍن نَن بُ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هَدِيَ نَشَن سَمَ سّرّشّيٍ قَ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قَلَ عِسِرَيِلَكَيٍ بّ، ‹وٌ نَ سٌ بْشِ مَ، ﭑ وٌ رَ سٌقٍ دّن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قَ نَ بْشِ دَشَمُي سْتْ، وٌ شَ ندٍ بَ سّرّشّ رَ ﭑ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نَ تَامِ سِنفٍ يَءِلَن سَنسِ شْرِ نّينّ رَ، وٌ شَ ندٍ بَ سّرّشّ رَ ﭑ بّ، عَلْ وٌ سَنسِ شْرِ نّينّ ندٍ بَمَ كِ نَشّ شّ شَبَ تّمُي لٌنيِ يِ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 نَ تَامِ سِنفٍ بَ عَلَتَلَ بّ حّ يٌ حّ.›»يُنُبِ حَنِفٍتَ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عَ سَ لِ وٌ تَنتَنشِ نّ عَلَتَلَ شَ يَامَرِيٍ سُشُقٍ كُي، عَ نَشٍيٍ مَسٍنشِ مُنسَ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لِقٍ نَ مَسٍن تّمُي، هَن وٌ شَ دِيٍ شَ مَمَدِيٍ شَ تّمُ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وٌ مُ نَ رَبَ وٌ حَنِفٍ رَ، وٌ عَ رَبَ كٌلٌنتَرٍيَ كُي، حَمَ شَ تُورَ بَ سّرّشّ فَن دَاشِ رَ، نَشَن نَقَن عَلَتَلَ مَ. وٌ شَ سَنسِ شْرِ دِنشِ سّرّشّ نُن وّنِ سّرّشّ سَ نَ قَرِ عَ رَبَ كِ مَ، عَ نُن سِكْتّ نَشَن قِندِ مَ يُنُبِ شَقَرِ سّرّشّ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رّشّدُبّ يُنُبِ شَقَرِ مَشَندِ مَ نّ عِسِرَيِلَكَ بِرِن بّ. عَلَتَلَ دِحّمَ نّ عٍ مَ. يُنُبِ نَن عَ رَ، عٍ مُ نَشَن حَنِفٍشِ. عٍ مَن بَرَ سّرّشّ فَن دَاشِ بَ عَلَتَلَ بّ، عَ نُن عٍ شَ يُنُبِ شَقَرِ سّرّ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يُنُبِ شَقَرِ مَ نّ عِسِرَيِلَكَ بِرِن نُن عٍ شَ شْحّيٍ بّ، بَرِ مَ تَنتَنيِ نَ نُ عَ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 مِشِ كٍرٍن نَن يُنُبِ رَبَ حَنِفٍتَرٍحَ كُي، عَ شَ سِ فِنّ كٍرٍن بَ يُنُبِ شَقَرِ سّرّشّ رَ، نَشَن بَرَ حّ كٍرٍن سْ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رّشّدُبّ يُنُبِ شَقَرِ مَشَندِ مَ نّ نَ مِشِ بّ نَشَن يُنُبِ رَبَ حَنِفٍتَرٍحَ كُي عَلَتَلَ يَ شْرِ. نَ نَ حْن، عَ شَ يُنُبِ بَرَ شَقَ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سّرِيّ كٍرٍنيِ نَ عِسِرَيِلَكَيٍ نُن عٍ شَ شْحّيٍ بّ، يُنُبِ رَبَقٍ حَنِفٍتَرٍحَ شَ قٍ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شَ مِشِ ندٍ سَ عَلَتَلَ مَتَندِ عَ حَنِفٍ رَ، عَ قِندِ عِسِرَيِلَكَ رَ، عَ قِندِ شْحّ رَ، نَ كَنيِ كٍرِ مَ نّ حَمَ تَفِ.]]></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بَرَ عَلَتَلَ شَ مَسٍنيِ مَبٍرٍ، عَ بَرَ عَلَتَلَ شَ سّرِيّ مَتَندِ. نَ كَنيِ كٍرِ مَ نّ حَمَ تَفِ، بَرِ مَ نَ يُنُبِ كٌتٍ دْشْشِ عَ شُن مَ.»مَلَبُي لْشْي كَنَقٍ]]></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سِرَيِلَكَيٍ تٌ نُ نَ فبٍنفبٍرٍنيِ مَ، عٍ نَشَ مِشِ ندٍ لِ مَلَبُي لْشْي عَ يٍفٍ قٍنقٍ.]]></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عَ شَنِن مُنسَ نُن هَرُنَ شْن حَمَ يَ شْ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عَ سُشُ، كْنْ عٍ مُ عَ حَشَنكَتَ، بَرِ مَ نَتّ مُ نُ تٌنفٌشِ عَ شَ قٍ رَ سِندٍ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تَلَ نَشَ عَ مَسٍن مُنسَ بّ، «يِ شّمّ لَن نّ عَ شَ قَشَ. حَمَ بِرِن شَ عَ مَفْنْ هَن عَ قَشَ يٌنكِندٍ قَرِ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حَمَ بِرِن نَشَ عَ رَ مِنِ عٍ يٌنكِندٍ قَرِ مَ، عٍ عَ مَفْنْ هَن عَ قَشَ، عَلْ عَلَتَلَ عَ يَمَرِ مُنسَ بّ كِ نَشّ.سٌسٍيٍ شَ سّرِ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وٌ نَ سٌ بْشِ مَ، ﭑ دّننَشَن قِشِ وٌ مَ سَبَتِدٍ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قَلَ عِسِرَيِلَكَيٍ بّ، عٍ تَن نُن عٍ شَ دِيٍ شَ مَمَدِيٍ عٍ شَ عٍ شَ سٌسٍيٍ سَنبُنيِ رَقُتُقُتُ، عٍ فّسّ فّرّ دَاشِ شِرِ عَ دّ عِ.]]></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سَنبُنيِ رَقُتُقُتُشِ قِندِ مَ تْنشُمَ نَن نَ وٌ بّ، عَلَكٌ وٌ شَ رَتُ عَلَتَلَ شَ يَامَرِيٍ مَ، وٌ مَن شَ عٍ رَبَتُ. وٌ نَشَ بِرَ وٌ يّتّ وَشْنقٍيٍ قْشْ رَ، نَشٍيٍ وٌ رَتَنتَن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نَ نَن عَ نِيَمَ، وٌ رَتُمَ ﭑ مَ يَامَرِيٍ مَ، وٌ مَن عٍ رَبَتُ. نَ كُي، وٌ بَرَ قِندِ ﭑ مَ مِشِيٍ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ﭑ تَن نَن عَلَتَلَ رَ، وٌ مَرِفِ عَلَ، نَشَن وٌ رَ مِنِ مِسِرَ بْشِ رَ، عَلَكٌ ﭑ شَ قِندِ وٌ مَرِفِ عَلَ رَ. ﭑ تَن نَن عَلَتَلَ رَ، وٌ مَرِفِ عَلَ.»]]></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وٌ وَ مَ شُرُ سٍ بَقٍ سّرّشّ رَ نَشَن نَقَن عَلَتَلَ مَ، عَلْ سّرّشّ فَن دَاشِ، لَايِدِ سّرّشّ، سّرّشّ حَنِفٍشِ، شَ نَ مُ عَ رَ سَلِ سّرّ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سَنسِ شْرِ دِنشِ سّرّشّ سَ نَ قَرِ، نَشَن قِندِ مَ سَنسِ شْرِ دِنشِ لُشُتَشِ كِلٌ سَشَن مَسُنبُشِ تُرٍ لِتِرِ كٍرٍن نُن عَ تَفِ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ن وّنِ لِتِرِ كٍرٍن نُن عَ تَفِ. نَ سَمَ سّرّشّ فَن دَاشِ نُن سّرّشّ حَنِفٍشِ نَن شُن مَ نَشَن قِندِ مَ يّشّ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عَ سَ قِندِ يّشّي كٌنتٌنيِ نَن نَ، وٌ شَ سَنسِ شْرِ دِنشِ سّرّشّ سَ نَ قَرِ، نَشَن قِندِ مَ سَنسِ شْرِ دِنشِ لُشُتَشِ كِلٌ سٍننِ مَسُنبُشِ تُرٍ لِتِرِ قِرِ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ن وّنِ لِتِرِ قِرِن. نَ فَنشِ رَقَن عَلَتَلَ مَ.›»]]></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2026-06-15T08:47:37Z</dcterms:created>
  <dcterms:modified xsi:type="dcterms:W3CDTF">2026-06-15T08:47:37Z</dcterms:modified>
  <dc:title>Bible.com.au: كْنتِ تِقٍ 15:1-41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