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نتِ تِقٍ 14: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حّ نُن كُمِ يِرٍ نَن عَ رَ. شَ عَلَتَلَ نَ وٌن بّ، عَ وٌن نَسٌمَ نّ نَا، عَ نَ بْشِ قِ وٌ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ندِ، وٌ نَشَ عَلَتَلَ مَتَندِ. وٌ نَشَ فَاشُ نَ بْشِ مِشِيٍ يَ رَ. وٌن نْمَ نّ عٍ رَ. عٍ سَنكٍ يٌ مُ نَ سْنْن، بَرِ مَ عَلَتَلَ نَ وٌن تَن نَن بّ. وٌ نَشَ فَاشُ عٍ 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حَمَ نُ وَ مَ عٍ مَفْنْقٍ، كْنْ عَلَتَلَ شَ نْرّ نَشَ مِنِ هْرْ مْلِنفِرَ عِسِرَيِلَكَ بِرِن يَ شْ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نَشَ عَ مَسٍن مُنسَ بّ، «يِ حَمَ بَمَ ﭑ مَبٍرٍقٍ مُن تّمُي؟ مُنقٍ رَ عٍ سِيكّمَ هَلِ ﭑ كَابَنَكٌي رَبَمَ عٍ تَفِ؟]]></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شَ وُفَنيِ رَدِن عٍ مَ، ﭑ نٍيٍ قَشَ. نَ تّمُي ﭑ بْنسْي شُنفبٍ سّنبّمَ ندٍ رَكٍلِمَ نّ عِ سَابُي رَ، نَشَن دَنفِ عٍ تَن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سَ نَشَ عَلَتَلَ يَابِ، «مِسِرَكَيٍ بَرَ عَ كٌلٌن، عَ عِ يِ حَمَ رَ مِنِ عٍ شَ بْشِ رَ عِ سّنبّ نَ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بَرَ بٍكَيٍ رَكٌلٌن. نٍيٍ بَرَ عَ مّ، عَ عِ تَن عَلَتَلَ نَ عِ شَ حَمَ قْشْ رَ، عَ عِ عِ يّتّ مَسٍنمَ عٍ مَ، عَ عِ نُشُي سَمَ عٍ شُن مَ، عَ عِ حّرّ مَ عٍ يَ رَ نُشُي كُي يَنيِ رَ، نُن تّ كُي كْ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 عِ قَ يِ حَمَ بِرِن قَشَ كٍرٍنيِ رَ، بْنسْي نَشٍيٍ عِ شَ قٍ مّشِ، عٍ عَ قَلَمَ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سّنبّ يٌ مُ نُ نْمَ يِ حَمَ رَ سٌدٍ بْشِ مَ، عَ نَشَن لَايِدِشِ عٍ بّ. نَ نَن عَ رَ، عَ عٍ بِرِن سْنتْ فبٍنفبٍرٍن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عِ سّنبّ مَسٍن عٍ بّ، عَلْ عِ تَن يَتِ عَ يِتَشِ كِ نَشّ، عَ قَلَقٍ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كَيٍ عَلَ مَتَندِ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مُ شْنْمَ مَقُرٍن مَقُرٍن. ﭑ مَ دِحّ نُن قَنيِ فبٌ. ﭑ مِشِيٍ شَ يُنُبِيٍ نُن قٍ حَاشِيٍ شَقَرِ مَ. كْنْ ﭑ مِشِ كٌبِ نُن مِشِ قَنيِ تَفِ رَ سَمَ. ﭑ بٍنبَيٍ شَ يُنُبِ سَرٍ دْشْمَ عٍ شَ دِيٍ شُن مَ هَن بْنسْي سَشَن، شَ نَ مُ نَا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ندِ، ﭑ بَرَ عِ مَشَندِ، دِحّ عِ شَ حَمَ شَ يُنُبِ مَ عِ شَ هِننّ شَ قٍ رَ، عَلْ عِ عَ رَبَشِ كَبِ عٍ مِنِ مِسِرَ تّمُي 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تَلَ نَشَ عَ يَابِ، «ﭑ بَرَ دِحّ عِ شَ مَشَندِ شَ قٍ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ﭑ بَرَ ﭑ كَلِ، نْندِ نَن عَ رَ عَلْ ﭑ تٌ نَ نَ، عَلْ ﭑ مَ نْرّ نَشَن بْشِ رَقٍ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مّ نَشَن بِرِن ﭑ مَ نْرّ نُن ﭑ مَ كَابَنَكٌي تٌشِ، ﭑ نَشٍيٍ رَبَ مِسِرَ نُن فبٍنفبٍرٍنيِ مَ، كْنْ عٍ قَ مُرُتَ ﭑ مَ هَن سَنيَ قُ تُلِ شْرْشْ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يٍ سٍسٍ مُ بْشِ تٌمَ، ﭑ نَشَن لَايِدِشِ عٍ بٍنبَيٍ بّ. نَشَن بِرِن مُرُتَشِ ﭑ مَ، عٍ سٍسٍ مُ نَ تٌ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نْ ﭑ مَ كٌنيِ دِ كَلٍبِ تٌ بِرَ شَشِلِ فبّتّ قْشْ رَ، عَ قَ ﭑ نَبَتُ، ﭑ عَ تَن نَسٌمَ نّ نَ بْشِ مَ، عَ نَشَن نَبّنشِ. عَ بْنسْي كّ سْتْمَ نّ نَا.]]></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مَلّكِكَيٍ نُن كَنَانكَيٍ تٌ سَبَتِ فُلُنبَ كُي، تِنَ وٌ شَ وٌ مَقِندِ، وٌ شَ فبِلٍن فبٍنفبٍرٍنيِ مَ شُلُنيُمِ بَا مَبِ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لَتَلَ نَشَ عَ مَسٍن مُنسَ نُن هَرُنَ 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يِ حَمَ كٌبِ ﭑ مَتَندِ مَ هَن مُن تّمُي؟ ﭑ بَرَ عِسِرَيِلَكَيٍ شُي مّ، عٍ نَشَن قَلَمَ ﭑ بّ، عٍ تِ ﭑ كَنكٍ.]]></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حَمَ نَشَ وَ شُي رَ مِنِ كْ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قَلَ عٍ بّ، ‹ﭑ بَرَ ﭑ كَلِ، نْندِ نَن عَ رَ، عَلْ ﭑ تٌ نَ نَ، ﭑ عَ رَبَمَ نّ وٌ بّ عَلْ ﭑ عَ مّشِ وٌ دّ عِ كِ نَ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تَن مَتَندِلَيٍ، نَشَن بِرِن كْنتِشِ عِسِرَيِلَ حَمَ يَ مَ، نَشٍيٍ شَ سِمَيَ بَرَ دَنفِ حّ مْشْحّن نَ، وٌ قَشَمَ نّ يِ فبٍنفبٍرٍنيِ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وٌ مُ سٌمَ بْشِ مَ ﭑ نَشَن لَايِدِ وٌ بّ، قٌ يٍقُنٍ شَ دِ شّمّ كَلٍبِ نُن نُنُ شَ دِ شّمّ يٌسُوٍ.]]></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شَ دِيٍ، وٌ نَشٍيٍ مَ عَ عٍ بِرِن قَشَمَ فٍرٍ نَن كُي، ﭑ نٍيٍ تَن نَسٌمَ نّ نَ بْشِ كُي، وٌ مّيشِ نَشَن 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وٌ قَشَمَ فبٍنفبٍرٍنيِ نَن مَ، وٌ قُرٍيٍ لُمَ نَ 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وٌ شَ دِيٍ قِندِ مَ حّرّتِيٍ نَن نَ حّ تٌنفٌ نَانِ بُن مَ يِ فبٍنفبٍرٍنيِ مَ. عٍ وٌ شَ يُنُبِ سَرٍ شَنِنمَ هَن وٌ بِرِن قَشَ فبٍنفبٍرٍنيِ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وٌ شِ شَسَبِ نَشَن نَبَ نَ بْشِ رَبّندٍ، وٌ نَ حّ شَسَبِ رَبَمَ فبٍنفبٍرٍنيِ مَ وٌ شَ يُنُبِ شَ قٍ رَ. وٌ تٌ شِ تٌنفٌ نَانِ رَبَ نَ بْشِ رَبّندٍ، وٌ قَمَ نّ حّ تٌنفٌ نَانِ رَبَدٍ فبٍنفبٍرٍنيِ مَ، عَلَكٌ وٌ شَ عَ كٌلٌن ﭑ نَ يُنُبِ شْنشِ كِ نَشّ.]]></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ﭑ تَن عَلَتَلَ، ﭑ بَرَ فّ وْيّندٍ. ﭑ بَرَ نَ نَتّ تٌنفٌ يِ حَمَ كٌبِ شَ قٍ رَ، نَشَن تِ ﭑ كَنكٍ. عٍ بِرِن قَشَمَ نّ فبٍنفبٍرٍنيِ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مُنسَ شَ شّيرَيٍ تٌ فبِلٍن كٍلِقٍ نَ بْشِ رَبّندٍ، عٍ نَشَ قٍ شْرْشْي قَلَ نَ بْشِ شَ قٍ رَ هَن عِسِرَيِلَ حَمَ نَشَ تِ مُنسَ كَنكٍ.]]></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نَ كُي، عَلَتَلَ نَشَ عٍ قَشَ كٍرٍن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رَيِلَكَ بِرِن نُ قَ وْيّن نَ مُنسَ نُن هَرُنَ مَ، عٍ نُ عَ قَلَ، «عَ نُ قِسَ مُشُ شَ قَشَ مِسِرَ، شَ نَ مُ عَ رَ يِ فبٍنفبٍرٍن يِ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نَ شّيرَيٍ يَ مَ، يٍقُنٍ شَ دِ شّمّ كَلٍبِ نُن نُنُ شَ دِ شّمّ يٌسُوٍ نَن فبَنسَن مُ قَشَ.]]></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مُنسَ تٌ نَ مَسٍنيِ تِ عِسِرَيِلَ حَمَ بّ، عٍ نَشَ سُننُن كِ قَنيِ.]]></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نَشَ كٍلِ سُبَشّ مَ، عٍ شَ تٍ فٍيَ لٌنفٌرِ. عٍ نَشّ، «مُشُ شَ تٍ يِرٍ، عَلَتَلَ دّننَشّ مَسٍنشِ مُشُ بّ. مُشُ بَرَ يُنُبِ رَبَ.»]]></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مُنسَ نَشَ عٍ مَشْرِن، «وٌ عَلَتَلَ شَ يَامَرِ نَن مَتَندِقٍ؟ وٌ مُ فٍينِمَ نَ كُي.]]></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وٌ نَشَ تٍ دٍ، بَرِ مَ عَلَتَلَ مُ نَ وٌ يَ مَ سْنْن. وٌ نَشَ عَ نِيَ وٌ يَشُييٍ شَ نْ وٌ 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مَلّكِكَيٍ نُن كَنَانكَيٍ نَ وٌ يَ رَ، عٍ وٌ سْنتْمَ نّ عٍ شَ سَنتِدّفّمَيٍ رَ. وٌ تٌ بَرَ وٌ كٌبٍ سٌ عَلَتَلَ رَ، عَ مُ نَ وٌ قْشْ رَ.»]]></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كْنْ عِسِرَيِلَ حَمَ مُ عٍ تُلِ مَتِ مُنسَ رَ. عٍ نَشَ تٍ فٍيَ يِرٍ، كْنْ عَلَتَلَ شَ سَاتّ كَنكِرَ نُن مُنسَ مُ كٍلِ حَمَ شَ يٌنكِندٍ.]]></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عَمَلّكِكَيٍ نُن كَنَانكَيٍ نَشٍيٍ نُ سَبَتِشِ نَ فٍيَ يِرٍ، عٍ نَشَ فٌرٌ عِسِرَيِلَكَيٍ شِلِ مَ، عٍ قَ عٍ بْنبْ، عٍ عٍ مَسّفّ هَن هٌرٌ مَ.]]></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نقٍ رَ عَلَتَلَ مُشُ رَ سٌقٍ يِ بْشِ مَ، مُشُ شَ قَشَ سَنتِدّفّمَ رَ، مُشُ شَ دِيٍ نُن مُشُ شَ فِنّيٍ شَ سُشُ فٍرٍ كُي. عَ مُ قِسَ مُشُ شَ فبِلٍن مِسِ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عَ قَلَ عٍ بٌورٍيٍ بّ، «وٌن مَنفّ كٍرٍن تِ وٌن شُن نَ، وٌن شَ فبِلٍن مِسِ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سَ نُن هَرُنَ نَشَ عٍ يَتَفِ رَقٍلٍن بْشِ مَ عِسِرَيِلَكَ بِرِن يَ شْ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نُ شَ دِ شّمّ يٌسُوٍ نُن يٍقُنٍ شَ دِ شّمّ كَلٍبِ نَشَ عٍ شَ دٌنمَ عِبْو سُننُنيِ كُي. نَ مِشِ قِرِن نُ نَ نَ شّيرَيٍ يَ مَ، نَشٍيٍ سِفَ كَنَان بْشِ رَبّن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قَ يِ مَسٍنيِ تِ حَمَ بّ، «مُشُ بْشِ نَشَن مَتٌشِ، بْشِ قَنيِ قَنيِ نَن عَ رَ.]]></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2026-06-09T23:11:29Z</dcterms:created>
  <dcterms:modified xsi:type="dcterms:W3CDTF">2026-06-09T23:11:29Z</dcterms:modified>
  <dc:title>Bible.com.au: كْنتِ تِقٍ 14:1-45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