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نتِ تِقٍ 1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لِقٍ عٍقِرَ مِ بْنسْي مَ، نُنُ شَ دِ شّمّ هٌسٍ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كٍلِقٍ بُنيَمِن بْنسْي مَ، رَقُ شَ دِ شّمّ ثَلِ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لِقٍ سَبُلٌن بْنسْي مَ، سٌدِ شَ دِ شّمّ فَدِيٍ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كٍلِقٍ يُسُقُ شَ دِ، مَنَسِ بْنسْي مَ، سُسِ شَ دِ شّمّ فَ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لِقٍ دَنَ بْنسْي مَ، فٍمَلِ شَ دِ شّمّ عَمِيّلِ.]]></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لِقٍ عَسٍرِ بْنسْي مَ، مِكَيٍلِ شَ دِ شّمّ سٍتُ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لِقٍ نَقَتَلِ بْنسْي مَ، قٌقِسِ شَ دِ شّمّ نَشَ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لِقٍ فَدِ بْنسْي مَ، مَكِ شَ دِ شّمّ فٍيُوٍ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مّيٍ شِلِيٍ نَن نَ كِ مُنسَ نَشٍيٍ شّي كَنَان بْشِ رَبّندٍ. مُنسَ نَشَ نُنُ شَ دِ شّمّ هٌسٍيَ شِلِ سَ يٌسُوٍ.]]></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مُنسَ تٌ عٍ شّي كَنَان بْشِ رَبّندٍ، عَ نَشَ عَ قَلَ عٍ بّ، «وٌ شَ مِنِ نٍفٍوِ فبٍنفبٍرٍنيِ بِرِ، هَن وٌ فٍيَيٍ يِرٍ 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كَنَان بْشِ رَبّن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شَ نَ بْشِ رَبّن، وٌ شَ عَ كٌلٌن شَ مّننِكَيٍ سّنبّ فبٌ، شَ عٍ سّنبّ مُ فبٌ، شَ عٍ وُيَ، شَ عٍ مُ وُ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شَ عَ مَتٌ شَ نَ بْشِ قَن. وٌ شَ عَ كٌلٌن شَ تّتّ نَ نَ تَايٍ رَبِلِنيِ 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شَ عَ مَتٌ شَ نَ بْشِ قَن سَنسِ بّ، شَ وُرِيٍ فبٌ نَا. وٌ كَتَ وٌ شَ قَ نَ سَنسِ بٌفِ ندٍيٍ رَ.» وّنِ بِلِيٍ بٌفِ سِنفٍ تّمُي نَن نُ عَ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نَشَ سَ نَ بْشِ رَبّن، كٍلِقٍ سِنِ فبٍنفبٍرٍنيِ مَ، هَن رٍشٌبٌ، شَمَتَ مَبِ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نَشَ دَنفِ نٍفٍوِ فبٍنفبٍرٍنيِ رَ، عٍ سَ شٍبِرٌن لِ، عَنَكِ شَ دِيٍ عَشِمَن، سّسَيِ، نُن تَلَمَيِ نُ سَبَتِشِ دّننَشّ. شٍبِرٌن تَا نُ تِشِ حّ سٌلٌقٍرٍ بٍينُ سٌوَن تَا شَ تِ مِسِ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تٌ عٍسٍكٌلِ فُلُنبَ لِ، عٍ نَشَ وّنِ بِلِ سَلٌنيِ ندٍ رَ سّفّ، عَ تْنسْي نُ نَ نَشَن مَ. مِشِ قِرِن نَشَ نَ شَنِن وُرِ كُيٍ رَ. عٍ نَشَ شْرّ بٌفِ ندٍ قَن تٌنفٌ، عَ نُن بٌفِسٍ ندٍ نَشَن شِلِ فِرٍنَدِ، نَشَن مَنِيّ كْوبّ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نَ يِرٍ شِلِ سَ عٍسٍكٌلِ، نَ نَن نَ كِ «تْنسْي يِرٍ،» نَ وّنِ بٌفِ تْنسْي شَ قٍ رَ، عٍ نَشَن بَشِ.]]></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تٌ شِ تٌنفٌ نَانِ رَبَ نَا نَ بْشِ رَبّندٍ، عٍ نَشَ فبِلٍ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مُنسَ، هَرُنَ، نُن عِسِرَيِلَ حَمَ يِرٍ. عٍ نُ نَ كَدٍ سِ، ثَرَن فبٍنفبٍرٍنيِ مَ. مّننِ عٍ نَشَ دّنتّفّ سَ، عٍ نَ بْشِ سَنسِ بٌفِيٍ مَسٍن عٍ بّ.]]></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نَشَ عَ قَلَ مُنسَ بّ، «مُشُ سٌ نّ بْشِ مَ، عِ مُشُ شّي دّننَشّ. بْشِ نَن عَ رَ، كُمِ نُن شِحّ شّلّمَ دّننَشّ. نَ بٌفِسٍ ندٍيٍ نَن 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عَ مَسٍن مُنسَ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كْنْ حَمَ نَشَن سَبَتِشِ نَ بْشِ مَ، عٍ سّنبّ فبٌ. تّتّ دْشْشِ تَا بِرِن نَ. تَا شُنفبٍ نَن عٍ رَ. مُشُ عَنَكِ بْنسْي يَتِ تٌشِ نّ نَا.]]></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مَلّكِكَيٍ سَبَتِشِ نٍفٍوِ فبٍنفبٍرٍنيِ نَن مَ. شِتِكَيٍ، يٍبُسُكَيٍ، نُن عَمٌرِكَيٍ، نٍيٍ نَن سَبَتِشِ فٍيَ يِرٍ. كَنَانكَيٍ تَن سَبَتِشِ بَا دّ نَن نَ، عَ نُن يُرُدّن شُرٍ دّ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لٍبِ نَشَ حَمَ مَسَبَرِ مُنسَ يَ شْرِ، عَ قَلَقٍ رَ، «وٌن شّي! وٌن شَ يِ بْشِ قِندِ وٌن فبٍ رَ. وٌن نْمَ نَ رَبَ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كْنْ بٌورٍ نَشٍيٍ سِفَ بْشِ رَبّندٍ، نٍيٍ نَشَ عَ قَلَ، «وٌن مُ نْمَ سِفَدٍ نَ حَمَ فٍرٍدٍ. عٍ سّنبّ فبٌ وٌن بّ!»]]></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نَ كُي عٍ نَشَ قٍ حَاشِ قَلَ نَ بْشِ شَ قٍ رَ عِسِرَيِلَ حَمَ بّ. عٍ نَشَ عَ قَلَ، «مُشُ بْشِ نَشَن نَبّنشِ، بْشِ نَن عَ رَ نَشَن مِشِ قَشَمَ. مِشِ فبَنفبَلَنيِيٍ سَبَتِشِ نَا.]]></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شُ عَنَبِيٌرٌي تٌ نّ نَشَن قَتَنشِ عَنَكِ بْنسْي رَ. مُشُ نُ لُشِ نّ عَلْ كَتٌي عٍ مَبِرِ. عٍ تَن يٌ، مُشُ تَن يٌ، عٍ بِرِن عَ تٌشِ نَ كِ 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يَرٍرَتِ كٍرٍن كٍرٍن سُفَندِ بْنسْي بِرِن يَ مَ، عِ شَ عٍ شّي كَنَان بْشِ مَ، عٍ شَ سَ نَ بْشِ رَبّن، ﭑ نَشَن قِمَ عِسِرَيِلَكَيٍ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سَ نَشَ نَ مِشِيٍ شّي كٍلِقٍ ثَرَن فبٍنفبٍرٍنيِ مَ، عَلْ عَلَتَلَ عَ يَمَرِشِ كِ نَشّ. نَ مِشِ بِرِن قِندِ عِسِرَيِلَ كُنتِفِيٍ نَ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شِلِيٍ نَن يِ كِ؛كٍلِقٍ رُبٍن بْنسْي مَ، سَكُرُ شَ دِ شّمّ سَمُوَ.]]></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لِقٍ سِمٍيْن بْنسْي مَ، شٌرِ شَ دِ شّمّ سَقَ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لِقٍ يُدَ بْنسْي مَ، يٍقُنٍ شَ دِ شّمّ كَلٍ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لِقٍ عِسَكَرِ بْنسْي مَ، يُسُقُ شَ دِ شّمّ يِفَلِ.]]></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2026-06-13T21:23:48Z</dcterms:created>
  <dcterms:modified xsi:type="dcterms:W3CDTF">2026-06-13T21:23:48Z</dcterms:modified>
  <dc:title>Bible.com.au: كْنتِ تِقٍ 13:1-33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