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12: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 ﭑ مَ مَسٍنيِ مَكّنّنمَ عَ بّ، ﭑ مُ تَالِ وْيّنيِ رَوَلِمَ مُشُ تَفِ. ﭑ نَن ﭑ يّتّ مَسٍنمَ عَ بّ، عَ قَ ﭑ نِينِ عِفبّقٍ. مُنقٍ رَ وٌ مُ فَاشُ ﭑ مَ كٌنيِ مُنسَ مَقَلَقٍ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شْنْ عٍ مَ، عَ قَ كٍلِ عٍ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شُي تٌ كٍلِ هْرْ مْلِنفِرَ شُن مَ، مَرِيَمَ قَتٍ نَشَ رَقِيشّ كُنّ رَ كٍرٍن نَ. هَرُنَ تٌ عَ تٌ، كُنّ نَ مَرِيَمَ قَتٍ بِ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مُنسَ مَيَندِ، «يَندِ، ﭑ مَرِفِ، عِ نَشَ مُشُ رَتْن مُشُ شَ يُنُبِ شَ قٍ رَ، مُشُ نَشَن نَبَشِ مُشُ شَ شَشِلِتَرٍحَ كُ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مَرِيَمَ نَشَ لُ عَلْ دِ نَشَن قَشَشِ عَ نفَ قُرِ، نَشَن قَتٍ سّيتِ بْرْشِ بٍينُ عَ بَرِ تّمُ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سَ نَشَ عَ شُي رَتٍ عَلَتَلَ مَ، «ﭑ مَرِفِ، ﭑ بَرَ عِ مَشَندِ، عَ رَيَلَ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عَ يَابِ، «شَ عَ بَبَ دّيٍ بْشُن عَ يَتَفِ، عَ مُ يَافِمَ شّ هَن لْشُن كٍرٍن؟ عِ شَ عَ رَ مِنِ حَمَ يَ مَ. عَ نَ فٍ لْشُن كٍرٍن نَبَدٍ حَمَ يٌنكِندٍ قَرِ مَ، وٌ نْمَ عَ رَ سٌدٍ وٌ 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كُي، عٍ نَشَ عَ رَ مِنِ حَمَ يَ مَ، عَ شِ سٌلٌقٍرٍ رَبَ يٌنكِندٍ قَرِ مَ. حَمَ مُ كٍلِ عٍ يٌنكِندٍ هَن مَرِيَمَ نَشَ رَفبِلٍن عٍ 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تٌ بَ عَ رَ، حَمَ نَشَ كٍلِ شَسٍرٌتِ، عٍ نَشَ سَ يٌنكِن ثَرَن فبٍنفبٍرٍنيِ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رِيَمَ نُن هَرُنَ مُنسَ شِلِ كَنَقٍ]]></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سَ تٌ نُ بَرَ كُسِ فِنّ دْشْ، مَرِيَمَ نُن هَرُنَ نَشَ مُنسَ مَقَلَ،]]></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قَلَقٍ رَ، «عَلَتَلَ وْيّنمَ مُنسَ نَن فبَنسَن سَابُي رَ؟ عَ مُ وْيّنمَ مُشُ قَن سَابُي رَ؟» عَلَتَلَ نَشَ نَ مَسٍنيِ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نسَ نُ قِندِشِ يّتّ مَفٌرٌي نَن نَ دَنفِقٍ مِشِ بِرِن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لَتَلَ نَشَ مُنسَ، هَرُنَ، نُن مَرِيَمَ شِلِ كٍرٍن نَ، عَ عٍ بِرِن شَ سِفَ هْرْ مْلِنفِرَ. عٍ تٌ سِفَ نَا،]]></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تَلَ نَشَ فٌرٌ نُشُي كُي هْرْ مْلِنفِرَ دّ رَ. عَ نَشَ هَرُنَ نُن مَرِيَمَ شِلِ. عٍ قِرِن نَشَ عٍ مَسٌ عَ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لَتَلَ نَشَ عَ مَسٍن عٍ بّ، «وٌ تُلِ مَتِ ﭑ مَ مَسٍنيِ رَ. ﭑ نَمِحْنمّ شّيمَ وٌ يَ مَ تّمُي نَشّ، ﭑ نَن ﭑ يّتّ مَسٍنمَ نَ كَنيِ بّ لَامَتُنيِ نَن كُي. ﭑ وْيّن عَ رَ شِ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كْنْ ﭑ مَ كٌنيِ مُنسَ تَن فبٍ مُ نَ نَ كِ شّ. عَ تَن قِندِشِ ﭑ دُفُتّفّ نَن نَ ﭑ مَ وَلِ بِرِن كُي.]]></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2026-08-15T13:57:18Z</dcterms:created>
  <dcterms:modified xsi:type="dcterms:W3CDTF">2026-08-15T13:57:18Z</dcterms:modified>
  <dc:title>Bible.com.au: كْنتِ تِقٍ 12:1-16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