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10: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هَرُنَ بْنسْي سّرّشّدُبّيٍ نَن نَ سَرَيٍ قٍمَ. سّرِيّ نَن نَ رَ وٌ تَن نُن وٌ بْنسْييٍ بّ عَبَدَ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نَ وٌ يَشُييٍ فٍرٍ وٌ شَ بْشِ مَ تّمُي نَشّ، وٌ شَ نَ سَرَيٍ قٍ. عَلَتَلَ حْشْ سَمَ نّ وٌ شْن، عَ وٌ رَتَنفَ وٌ يَشُييٍ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شَ سَلِ لْشْي شُنفبٍيٍ نُن وٌ شَ كِكٍ نّينّ سَلِ لْشْييٍ، وٌ مَن شَ نَ سَرَيٍ قٍ وٌ سّرّشّ فَن دَاشِيٍ نُن شَنُنتٍيَ سّرّشّيٍ بَمَ تّمُي نَشّ. نَ نَن عَ نِيَمَ، ﭑ نَن ﭑ حْشْ سَمَ وٌ شْن مَ. ﭑ تَن نَن نَ وٌ مَرِفِ عَلَتَلَ رَ.»عِسِرَيِلَكَيٍ تِقٍ كِرَ شْ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حّ قِرِن ندٍ كِكٍ قِرِن ندٍ شِ مْشْحّن لْشْي، نُشُي نَشَن نُ دْشْشِ هْرْ مْلِنفِرَ شُن مَ، عَلَ شَ سٍيدٍ نُ نَ دّننَشّ، عَ نَشَ حّرّ قْلْ.]]></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كُي عِسِرَيِلَكَيٍ نَشَ كٍلِ تُرُ سِنِنَ فبٍنفبٍرٍنيِ مَ، عٍ بِرَ نَ نُشُي قْشْ رَ هَن عَ سَ تِ ثَرَن فبٍنفبٍرٍنيِ شُن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نَشَ عٍ يَمَرِ عَننَبِ مُنسَ سَابُي رَ، عٍ شَ نَ بِيَاسِ سِنفٍ قْلْ.]]></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دَ بْنسْي نَشَ تِ يَرٍ، عٍ شَ تْنشُمَ تِشِ عٍ يَ رَ. عٍ شُنيِ نُ نَ عَمِنَدَبٌ شَ دِ شّمّ نَشَسٌن نَن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وَرَ شَ دِ شّمّ نٍتَنٍيلِ نَن نُ نَ عِسَكَرِ بْنسْي شُن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لٌن شَ دِ شّمّ عٍلِيَبِ نَن نُ نَ سَبُلٌن بْنسْي شُن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هْرْ مْلِنفِرَ تٌ مَقَفَتِ، فٍرِ سٌن شَ دِ شّمّيٍ نُن مٍرَرِ شَ دِ شّمّيٍ نَشَ عَ شَنِ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رَ قِرِن فبٍتِ دَا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رُبٍن بْنسْي نَشَ بِرَ عٍ قْشْ رَ، عٍ شَ تْنشُمَ تِشِ عٍ يَ رَ. سٍدٍيُرِ شَ دِ شّمّ عٍلِسُرُ نَن نُ نَ عٍ شُن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مٍيْن بْنسْي نَشَ بِرَ عٍ قْشْ رَ. سُرِ سَدَيِ شَ دِ شّمّ نَن نُ نَ عٍ شُن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فَدِ بْنسْي نَشَ بِرَ عٍ قْشْ رَ. دُوٍلِ شَ دِ شّمّ عٍلِيَسَقَ نَن نُ نَ عٍ شُن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هَتِ شَبِلّ نَشَ بِرَ عٍ قْشْ رَ هْرْ مْلِنفِرَ سٍ سّنِيّنشِيٍ رَ. بٌورٍيٍ تَن لَن نّ عٍ شَ هْرْ مْلِنفِرَ تِ بٍينُ كٍهَتِ شَبِلّ شَ سٌ.]]></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قِرَ مِ بْنسْي نَشَ بِرَ عٍ قْشْ رَ، عٍ شَ تْنشُمَ تِشِ عٍ يَ رَ. عَمِشُدِ شَ دِ شّمّ عٍلِسَمَ نَن نُ نَ عٍ شُن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نَسِ بْنسْي نَشَ بِرَ عٍ قْشْ رَ. ثٍدَ سُرُ شَ دِ شّمّ فَمَلِيّلِ نَن نُ نَ عٍ شُن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فِدٍيٌنِ شَ دِ شّمّ عَبِدَن نَن نُ نَ بُنيَمِن بْنسْي شُن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دَنَ بْنسْييٍ نَشَ حّرّ عٍ بِرِن شَنبِ رَ، عٍ شَ تْنشُمَ تِشِ عٍ يَ رَ. عَمِسَدَيِ شَ دِ شّمّ عَشِيٍسٍرِ نَن نُ نَ عٍ شُنيِ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كِرَن شَ دِ شّمّ ثَفِيّلِ نَن نُ نَ عَسٍرِ بْنسْي شُن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نَن شَ دِ شّمّ عَشِرَ نَن نُ نَ نَقَتَلِ بْنسْي شُن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سِرَيِلَكَيٍ نُ حّرّ مَ نَ كِ نّ عٍ فَلِ كِ مَ.كٍلِقٍ تُرُ سِنِنَ فٍ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نسَ نَشَ عَ قَلَ عَ بِتَنيِ رٍيُوٍلِ مَدِيَنكَ شَ دِ شّمّ شٌبَبٌ بّ، «مُشُ نَ سِفَقٍ عَلَتَلَ دّننَشَن لَايِدِشِ مُشُ بّ. عِ قَن شَ قَ. نَ قِندِ مَ سْونّيَ نَن نَ عِ بّ، بَرِ مَ عَلَتَلَ بَرَ لَايِدِ تٌنفٌ عَ قٍ قَنيِيٍ رَبَمَ نّ عِسِرَيِلَ بّ.»]]></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شٌبَبٌ نَشَ عَ يَابِ، «عَدٍ، ﭑ شَ فبِلٍن ﭑ شْنيِ ﭑ مَ مِشِيٍ تَفِ.»]]></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مُنسَ نَشَ عَ مَشَندِ، «يَندِ، عِ نَشَ كٍلِ مُشُ شُن مَ. عِ تَن نَن يِ فبٍنفبٍرٍنيِ بِرِن كٌلٌن مُشُ نْمَ يٌنكِندٍ دّننَشّ. عِ قِندِ مَ مُشُ رَحّرّ مَ نَن 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شَ عِ مُشُ مَتِمَ، مُشُ عِ كِمَ نّ هّيرِ رَ عَلَتَلَ قَمَ نَشَن قِدٍ مُشُ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نَشَ كٍلِ عَلَتَلَ شَ فٍيَ بُن مَ، عٍ شِ سَشَن حّرّ رَبَ. عَلَتَلَ شَ سَاتّ كَنكِرَ نُ تِشِ عٍ يَ رَ نَ شِ سَشَن بُن مَ يٌنكِندٍ قٍنقٍ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تٌ نُ كٍلِمَ عٍ يٌنكِندٍ، عَلَتَلَ شَ نُشُي نُ تِشِ عٍ شُن مَ قّيحّنيِ كُي.]]></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تٌ نُ سَاتّ كَنكِرَ رَكٍلِمَ تّمُي نَشّ، مُنسَ نُ عَ قَلَمَ، «عَلَتَلَ، عِ شَ كٍلِ، عِ شَ عِ يَشُييٍ رَيٍنسٍن. نَشٍيٍ عِ شْنشِ، نٍيٍ قَن شَ عٍ فِ عِ يَ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تٌ نُ سَاتّ كَنكِرَ رَفٌرٌ مَ تّمُي نَشّ، مُنسَ نُ عَ قَلَمَ، «عَلَتَلَ، عِ شَ عِ مَفٌرٌ عِسِرَيِلَ حَمَ وُيَشِ تَفِ.»]]></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سَرَ قِرِن يَءِلَن فبٍتِ بْنبْشِ رَ. عٍ رَوَلِمَ حَمَ شِلِقٍ نَن نَ مَلَنيِ. عٍ مَن نَوَلِمَ حَمَ كٍلِقٍ نَن نَ بِيَاسِ تّمُ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قِرِن نَ قٍ تّمُي كٍرٍن، حَمَ بِرِن شَ مَلَن عِ يِرٍ هْرْ مْلِنفِرَ دّ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سَرَ كٍرٍن نَن قٍ، عِسِرَيِلَ يَرٍرَتِيٍ نُن كُنتِفِيٍ فبَنسَن شَ مَلَن عِ يِ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كٍلِمَ بِيَاسِدٍ تّمُي نَشّ، سَرَيٍ شَ قٍ كٍرٍن. نَ كُي نَشٍيٍ دْشْشِ سٌفٍتٍدٍ، عٍ شَ سِفَ.]]></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رَيٍ نَ قٍ قِرِن، نَشٍيٍ دْشْشِ يِرٍقَنيِ مَ، نٍيٍ قَن شَ سِفَ. سَرَ شُي نَن عَ مَسٍنمَ حَمَ سِفَ تّمُي بَرَ عَ لِ.]]></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رَ شُي كّحَ فبّتّ نَن عَ مَسٍنمَ حَمَ مَلَن تّمُي بَرَ عَ لِ.»]]></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2026-08-15T13:56:44Z</dcterms:created>
  <dcterms:modified xsi:type="dcterms:W3CDTF">2026-08-15T13:56:44Z</dcterms:modified>
  <dc:title>Bible.com.au: كْنتِ تِقٍ 10:1-36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