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86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كَرِ بْنسْي يَ مَ، سُوَرَ شَ دِ شّمّ نٍتَنٍي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بُلٌن بْنسْي يَ مَ، شٍلٌن شَ دِ شّمّ عٍلِيَ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قُ شَ دِ شّمّ عٍقِرَ مِ بْنسْي يَ مَ، عَمِشُدِ شَ دِ شّمّ عٍلِسَمَ.يُسُقُ شَ دِ شّمّ مَنَسِ بْنسْي يَ مَ، ثٍدَ سُرُ شَ دِ شّمّ فَمَلِيّ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نيَمِن بْنسْي يَ مَ، فِدٍيٌنِ شَ دِ شّمّ عَبِ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نَ بْنسْي يَ مَ، عَمِسَدَيِ شَ دِ شّمّ عَشِيٍسٍ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رِ بْنسْي يَ مَ، عٌكِرَن شَ دِ شّمّ ثَفِيّ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فَدِ بْنسْي يَ مَ، دُوٍلِ شَ دِ شّمّ عٍلِيَسَ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قَتَلِ بْنسْي يَ مَ، عٍنَن شَ دِ شّمّ عَشِ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بْنسْي شُنيِيٍ نَن شِلِشِ، عٍ شَ قِندِ عِسِرَيِلَ سْورِ مَنفّ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كَقُ مُنسَ نُن هَرُ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مّيٍ كْنتِ 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عِسِرَيِلَ حَمَ مَلَن، نَ كِكٍ قِرِن ندٍ، شِ سِنفٍ. شّمّ بِرِن نَشٍيٍ شَ سِمَيَ نُ بَرَ حّ مْشْحّن لِ، عٍ نَشَ عٍ تّنفّ عٍ شَبِلّ نُن عٍ دٍنبَيَ كِ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عَلَتَلَ عَ يَمَرِ كِ نَشّ. مُنسَ نَشَ عٍ تّنفّ تُرُ سِنِنَ فبٍنفبٍرٍن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سِرَيِلَ شَ دِ سِنفٍ رُبٍن بْنسْي بِرِن تّنفّ عٍ شَبِلّ نُن عٍ دٍنبَيَ كِ مَ. عٍ نَشَ شّمّيٍ شِلِ سّبّ، نَشٍيٍ شَ سِمَيَ نُ بَرَ حّ مْشْحّن لِ، نَشٍيٍ نُ نْمَ سْورِحَ رَبَ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شَسَبِ لَن نّ شّمّ وُلُ تٌنفٌ نَانِ نُن سٍننِ، شّمّ كّمّ سُولِ نَ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سِمٍيْن بْنسْي بِرِن تّنفّ عٍ شَبِلّ نُن عٍ شَ دٍنبَيَ كِ مَ. عٍ نَشَ شّمّيٍ شِلِ سّبّ، نَشٍيٍ شَ سِمَيَ نُ بَرَ حّ مْشْحّن لِ، نَشٍيٍ نُ نْمَ سْورِحَ رَبَ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شَسَبِ لَن نّ شّمّ وُلُ تٌنفٌ سُولِ نُن سٌلٌمَنَانِ، شّمّ كّمّ سَشَن نَ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فَدِ بْنسْي بِرِن تّنفّ عٍ شَبِلّ نُن عٍ شَ دٍنبَيَ كِ مَ. عٍ نَشَ شّمّيٍ شِلِ سّبّ، نَشٍيٍ شَ سِمَيَ نُ بَرَ حّ مْشْحّن لِ، نَشٍيٍ نُ نْمَ سْورِحَ رَبَ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شَسَبِ لَن نّ شّمّ وُلُ تٌنفٌ نَانِ نُن سُولِ، شّمّ كّمّ سٍننِ تٌنفٌ سُولِ نَ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يُدَ بْنسْي بِرِن تّنفّ عٍ شَبِلّ نُن عٍ شَ دٍنبَيَ كِ مَ. عٍ نَشَ شّمّيٍ شِلِ سّبّ، نَشٍيٍ شَ سِمَيَ نُ بَرَ حّ مْشْحّن لِ، نَشٍيٍ نُ نْمَ سْورِحَ رَبَ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شَسَبِ لَن نّ شّمّ وُلُ تٌنفٌ سٌلٌقٍرٍ نُن نَانِ، شّمّ كّمّ سٍننِ نَ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شَ مِنِ مِسِرَ حّ قِرِن ندٍ، كِكٍ قِرِن ندٍ، شِ سِنفٍ، عَلَتَلَ نَشَ عَ مَسٍن مُنسَ بّ تُرُ سِنِنَ فبٍنفبٍرٍنيِ مَ هْرْ مْلِنفِرَ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سَكَرِ بْنسْي بِرِن تّنفّ عٍ شَبِلّ نُن عٍ دٍنبَيَ كِ مَ. عٍ نَشَ شّمّيٍ شِلِ سّبّ، نَشٍيٍ شَ سِمَيَ نُ بَرَ حّ مْشْحّن لِ، نَشٍيٍ نُ نْمَ سْورِحَ رَبَ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شَسَبِ لَن نّ شّمّ وُلُ تٌنفٌ سُولِ نُن نَانِ، شّمّ كّمّ نَانِ نَ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سِمٍيْن بْنسْي بِرِن تّنفّ عٍ شَبِلّ نُن عٍ شَ دٍنبَيَ كِ مَ. عٍ نَشَ شّمّيٍ شِلِ سّبّ، نَشٍيٍ شَ سِمَيَ نُ بَرَ حّ مْشْحّن لِ، نَشٍيٍ نُ نْمَ سْورِحَ رَبَ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شَسَبِ لَن نّ شّمّ وُلُ تٌنفٌ سُولِ نُن سٌلٌقٍرٍ، شّمّ كّمّ نَانِ نَ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يُسُقُ شَ دِ شّمّ عٍقِرَ مِ بْنسْي بِرِن تّنفّ عٍ شَبِلّ نُن عٍ شَ دٍنبَيَ كِ مَ. عٍ نَشَ شّمّيٍ شِلِ سّبّ، نَشٍيٍ شَ سِمَيَ نُ بَرَ حّ مْشْحّن لِ، نَشٍيٍ نُ نْمَ سْورِحَ رَبَ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شَسَبِ لَن نّ شّمّ وُلُ تٌنفٌ نَانِ، شّمّ كّمّ سُولِ نَن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يُسُقُ شَ دِ شّمّ مَنَسِ بْنسْي بِرِن تّنفّ عٍ شَبِلّ نُن عٍ شَ دٍنبَيَ كِ مَ. عٍ نَشَ شّمّيٍ شِلِ سّبّ، نَشٍيٍ شَ سِمَيَ نُ بَرَ حّ مْشْحّن لِ، نَشٍيٍ نُ نْمَ سْورِحَ رَبَ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شَسَبِ لَن نّ شّمّ وُلُ تٌنفٌ سَشَن نُن قِرِن، شّمّ كّمّ قِرِن نَن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بُنيَمِن بْنسْي بِرِن تّنفّ عٍ شَبِلّ نُن عٍ شَ دٍنبَيَ كِ مَ. عٍ نَشَ شّمّيٍ شِلِ سّبّ، نَشٍيٍ شَ سِمَيَ نُ بَرَ حّ مْشْحّن لِ، نَشٍيٍ نُ نْمَ سْورِحَ رَبَ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شَسَبِ لَن نّ شّمّ وُلُ تٌنفٌ سَشَن نُن سُولِ، شّمّ كّمّ نَانِ نَ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سِرَيِلَ شّمّ بِرِن كْنتِ عَ شَبِلّ نُن عَ دٍنبَيَ كِ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شَ دَنَ بْنسْي بِرِن تّنفّ عٍ شَبِلّ نُن عٍ شَ دٍنبَيَ كِ مَ. عٍ نَشَ شّمّيٍ شِلِ سّبّ، نَشٍيٍ شَ سِمَيَ نُ بَرَ حّ مْشْحّن لِ، نَشٍيٍ نُ نْمَ سْورِحَ رَبَدٍ.]]></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شَسَبِ لَن نّ شّمّ وُلُ تٌنفٌ سٍننِ نُن قِرِن، شّمّ كّمّ سٌلٌقٍرٍ نَن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عَسٍرِ بْنسْي بِرِن تّنفّ عٍ شَبِلّ نُن عٍ شَ دٍنبَيَ كِ مَ. عٍ نَشَ شّمّيٍ شِلِ سّبّ، نَشٍيٍ شَ سِمَيَ نُ بَرَ حّ مْشْحّن لِ، نَشٍيٍ نُ نْمَ سْورِحَ رَبَدٍ.]]></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شَسَبِ لَن نّ شّمّ وُلُ نَانِ نُن كٍرٍن، شّمّ كّمّ سُولِ نَن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شَ نَقَتَلِ بْنسْي بِرِن تّنفّ عٍ شَبِلّ نُن عٍ شَ دٍنبَيَ كِ مَ. عٍ نَشَ شّمّيٍ شِلِ سّبّ، نَشٍيٍ شَ سِمَيَ نُ بَرَ حّ مْشْحّن لِ، نَشٍيٍ نُ نْمَ سْورِحَ رَبَدٍ.]]></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شَسَبِ لَن نّ شّمّ وُلُ تٌنفٌ سُولِ نُن سَشَن، شّمّ كّمّ نَانِ نَن 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سِرَيِلَ بْنسْي شُنيِ قُ نُن قِرِنيِ نَن كَقُ مُنسَ نُن هَرُنَ مَ نَ تّنفّ تِقٍ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سِرَيِلَ شّمّ نَشٍيٍ نُ بَرَ حّ مْشْحّن لِ، نَشٍيٍ نُ نْمَ سْورِحَ رَبَدٍ،]]></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يٍ نُ لَنشِ شّمّ وُلُ كّمّ سٍننِ نُن سَشَن، شّمّ كّمّ سُولِ نُن تٌنفٌ سُولِ نَن 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نْ لٍوِ بْنسْي مُ نُ نَ نَ كْنتِ 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شٍيٍ شَ سِمَيَ بَرَ حّ مْشْحّن لِ، نَشٍيٍ نْمَ قِندِدٍ عِسِرَيِلَ سْورِيٍ رَ. عِ نُن هَرُنَ، وٌ شَ عٍ عِتَشُن سْورِ فَالِ كِ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بَرِ مَ عَلَتَلَ نُ بَرَ عَ مَسٍن مُنسَ بّ،]]></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نَشَ لٍوِكَيٍ تّنفّ عِسِرَيِلَكَيٍ يَ مَ.]]></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شَ هْرْ مْلِنفِرَ نُن عَ شَ سٍ بِرِن تَشُ عٍ رَ. ﭑ مَ سَاتّ تْنشُمَ نَ عَ رَ. عٍ شَ عَ مَشَنِن، عٍ شَ مّينِ عَ مَ، عٍ شَ يٌنكِن عَ رَبِلِنيِ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وٌ نَ كٍلِ سِفَدٍ، عٍ شَ عَ رَفٌرٌ. وٌ نَ يِرٍ نّينّ لِ، عٍ شَ عَ تِ. شَ مِشِ فبّتّ عَ مَسٌ عَ رَ نَشَن مُ قِندِ لٍوِ بْنسْي رَ، نَ كَنيِ لَن نّ عَ شَ قَشَ.]]></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سِرَيِلَكَ بِرِن شَ يٌنكِن يِرٍ عٍ نَ دّننَشّ مَسٍن عٍ بّ، عٍ بْنسْي شَ تْنشُمَ بُن مَ، عَ نُن عٍ شَ سْورِيٍ.]]></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لٍوِ بْنسْييٍ شَ يٌنكِن هْرْ مْلِنفِرَ رَبِلِنيِ، شَ نَ مُ عَ رَ ﭑ شْنْمَ نّ عِسِرَيِلَ حَمَ مَ. لٍوِكَيٍ شَ عٍ حّنفِ سَ هْرْ مْلِنفِرَ شْن مَ.»]]></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سِرَيِلَكَيٍ نَشَ عَلَتَلَ شَ يَامَرِ بِرِن سُشُ، عَ نَشَن سٌشِ مُنسَ يِ رَ.]]></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نسْي شُنيِيٍ شَ وٌ مَلِ نَ وَلِ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لِيٍ نَن يَ؛رُبٍن بْنسْي يَ مَ، سٍدٍيُرِ شَ دِ شّمّ عٍلِسُ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مٍيْن بْنسْي يَ مَ، سُرِ سَدَيِ شَ دِ شّمّ سٍلُمِيٍ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دَ بْنسْي يَ مَ، عَمِنَدَبٌ شَ دِ شّمّ نَشَسٌن.]]></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2026-05-30T19:45:24Z</dcterms:created>
  <dcterms:modified xsi:type="dcterms:W3CDTF">2026-05-30T19:45:24Z</dcterms:modified>
  <dc:title>Bible.com.au: كْنتِ تِقٍ 1:1-54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