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7: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رٌ سٌ شَ دِيٍ، مِشِ وُلُ قِرِن، مِشِ كّمّ، مِشِ تٌنفٌ سٌلٌقٍرٍ نُن قِرِ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قَتَيَ شَ دِيٍ، مِشِ كّمّ سَشَن، مِشِ تٌنفٌ سٌلٌقٍرٍ نُن قِرِ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رَ شَ دِيٍ، مِشِ كّمّ سٍننِ، مِشِ تٌنفٌ سُولِ نُن قِ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وَبَ ثَشَتِ شَ دِيٍ، نَشٍيٍ قَتَنشِ يٍسُوَ نُن يٌوَبَ مَ، مِشِ وُلُ قِرِن، مِشِ كّمّ سٌلٌمَسَشَن، مِشِ قُ نُن سٌلٌمَسَ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مَ شَ دِيٍ، مِشِ وُلُ كٍرٍن، مِشِ كّمّ قِرِن، مِشِ تٌنفٌ سُولِ نُن نَا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تُ شَ دِيٍ، مِشِ كّمّ سٌلٌمَسَشَن، مِشِ تٌنفٌ نَانِ نُن سُو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كَيِ شَ دِيٍ، مِشِ كّمّ سٌلٌقٍرٍ، مِشِ تٌنفٌ سٍ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نُوِ شَ دِيٍ، مِشِ كّمّ سٍننِ، مِشِ تٌنفٌ نَانِ نُن سٌلٌمَسَشَ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بَيِ شَ دِيٍ، مِشِ كّمّ سٍننِ، مِشِ مْشْحّن نُن سٌلٌمَسَشَ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فَدِ شَ دِيٍ، مِشِ وُلُ قِرِن، مِشِ كّمّ سَشَن، مِشِ مْشْحّن نُن قِ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 مَكَنتَ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نِكَمَ شَ دِيٍ، مِشِ كّمّ سٍننِ، مِشِ تٌنفٌ سٍننِ نُن سٌلٌ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فِقَيِ شَ دِيٍ، مِشِ وُلُ قِرِن، مِشِ تٌنفٌ سٍننِ نُن سٌلٌقٍ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دِن شَ دِيٍ، مِشِ كّمّ سٍننِ، مِشِ تٌنفٌ سُولِ نُن سُو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تّرِ شَ دِيٍ، نَشٍيٍ قَتَنشِ شٍسٍكِيَ رَ، مِشِ تٌنفٌ سٌلٌمَنَانِ نُن سٌلٌمَسَشَ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سُمَ شَ دِيٍ، مِشِ كّمّ سَشَن، نُن مِشِ مْشْحّن نُن سٌلٌمَسَشَ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سٍيِ شَ دِيٍ، مِشِ كّمّ سَشَن، مِشِ مْشْحّن نُن نَا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رِقِ شَ دِيٍ، مِشِ كّمّ، مِشِ قُ نُن قِ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فَبَيٌن شَ دِيٍ، مِشِ تٌنفٌ سٌلٌمَنَانِ نُن سُو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بّتّلّيمُكَيٍ نُن نٍتٌقَكَيٍ، مِشِ كّمّ، مِشِ تٌنفٌ سٌلٌمَسَشَن نُن سٌلٌمَسَشَ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نَتْتِكَيٍ، مِشِ كّمّ، مِشِ مْشْحّن نُن سٌلٌمَسَشَ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تّ نُن نَادّيٍ تٌ فّ يَءِلَندٍ، نَادّ مَكَنتّيٍ، بّيتِبَيٍ، نُن لٍوِكَيٍ بِرِن نَشَ عٍ شَ وَلِ سُ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تِ عَسَمَقٍتِكَيٍ، مِشِ تٌنفٌ نَانِ نُن قِرِ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كِرِيَتِ يٍيَرِ مِ، كٍقِرَكَيٍ، نُن بٍرٌتِكَيٍ، مِشِ كّمّ سٌلٌقٍرٍ، مِشِ تٌنفٌ نَانِ نُن سَشَ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رَ مَكَيٍ نُن فٍبَكَيٍ، مِشِ كّمّ سٍننِ، مِشِ مْشْحّن نُن كٍرٍ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كِمَسِكَيٍ، مِشِ كّمّ، مِشِ مْشْحّن نُن قِرِ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بٍتٍلِكَيٍ نُن عَيِكَيٍ، مِشِ كّمّ، مِشِ مْشْحّن نُن سَشَ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بٌكَ ندٍيٍ، مِشِ تٌنفٌ سُولِ نُن قِرِ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مَكَ ندٍيٍ، مِشِ وُلُ كٍرٍن، مِشِ كّمّ قِرِن، مِشِ تٌنفٌ سُولِ نُن نَا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رِ مَ شَ دِيٍ، مِشِ كّمّ سَشَن، مِشِ مْشْحّ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رِكٌ شَ دِيٍ، مِشِ كّمّ سَشَن، مِشِ تٌنفٌ نَانِ نُن سُولِ.]]></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لٌدِ شَ دِيٍ، شَدِدِ شَ دِيٍ، نُن عٌنٌ شَ دِيٍ، مِشِ كّمّ سٌلٌقٍرٍ، مِشِ مْشْحّن نُن كٍ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شَ ﭑ مَ يَامَرِيٍ سٌ ﭑ شُنيَ شَنَنِ يِ رَ، عَ نُن شَنَنِيَ نَشَن نُ نَ سْورِيٍ شُن مَ دَرِ سَلَمُ. نَ نُ بَرَ قِندِ مِشِ هَفِفّ رَ، عَ نُ تِنشِن، عَ مَن نُ فَاشُمَ عَلَ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نَا شَ دِيٍ، مِشِ وُلُ سَشَن، مِشِ كّمّ سٌلٌمَنَانِ، نُن مِشِ تٌنفٌ سَشَ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شّدُبّيٍ كْنتِ نَن يِ كِ؛يّدَيَ شَ دِيٍ، نَشٍيٍ قَتَنشِ يٍسُوَ شَ دٍنبَيَ رَ، مِشِ كّمّ سٌلٌمَنَانِ، مِشِ تٌنفٌ سٌلٌقٍرٍ نُن سَشَ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مٍرِ شَ دِيٍ، مِشِ وُلُ كٍرٍن، مِشِ تٌنفٌ سُولِ نُن مِشِ قِرِ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ثَسُرَ شَ دِيٍ، مِشِ وُلُ كٍرٍن، مِشِ كّمّ قِرِن، مِشِ تٌنفٌ نَانِ نُن سٌلٌقٍ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شَرِ مَ شَ دِيٍ، مِشِ وُلُ كٍرٍن، مِشِ قُ نُن سٌلٌقٍ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لٍوِكَيٍ كْنتِ نَن يِ كِ؛يٍسُوَ، كَدَ مِيّلِ، نُن هٌدَقِيَ شَ دِيٍ، مِشِ تٌنفٌ سٌلٌقٍرٍ نُن نَا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بّيتِ بَيٍ كْنتِ نَن يِ كِ؛عَسَقِ شَ دِيٍ، مِشِ كّمّ، مِشِ تٌنفٌ نَانِ نُن سٌلٌمَسَشَ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ادّ مَكَنتّيٍ كْنتِ نَن يِ كِ؛سَلُمُ شَ دِيٍ، عَتّرِ شَ دِيٍ، تَلَمْن شَ دِيٍ،عَكُبُ شَ دِيٍ، شَتِتَ شَ دِيٍ، نُن سٌبَيِ شَ دِيٍ،مِشِ كّمّ، مِشِ تٌنفٌ سَشَن نُن سٌلٌمَسَشَ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هْرْ مْلِنفِرَ وَلِكّيٍ كْنتِ نَن يِ كِ؛سِشَ شَ دِيٍ، شَسُقَ شَ دِيٍ، تَبَيٌتِ شَ دِ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كٍرٌ سِ شَ دِيٍ، سَيَ شَ دِيٍ، ثَدٌن شَ دِ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عَ قَلَ عٍ بّ، «وٌ نَشَ تَا نَادّيٍ رَبِ هَن سٌفٍ شْنْ تّمُي، عٍ مَن شَ بَلَن سَابِ رَ وٌ يَ شْرِ. دَرِ سَلَمُكَيٍ قَن يِرٍ مَكَنتَمَ نّ، كَنكَن شَ لُ عَ شَ بَنشِ نَادّ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لٍبَنَ شَ دِيٍ، شَفَبَ شَ دِيٍ، سَلَمَيِ شَ دِ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هَنَن شَ دِيٍ، فِدّلِ شَ دِيٍ، فَشَرِ شَ دِ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رٍيَيَ شَ دِيٍ، رٍ سِن شَ دِيٍ، نٍكٌدَ شَ دِ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فَسَمَ شَ دِيٍ، عُسَ شَ دِيٍ، ثَسٍيَ شَ دِيٍ،]]></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بِسَيِ شَ دِيٍ، مٍوُنِمَ شَ دِيٍ، نٍقُسِمَ شَ دِ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بَكِبُكِ شَ دِيٍ، شَكُقَ شَ دِيٍ، شَرِشُرِ شَ دِ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بَسِلُتِ شَ دِيٍ، مٍشِدَ شَ دِيٍ، شَرَ سَ شَ دِ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بَرَكْسِ شَ دِيٍ، سِسٍرَ شَ دِيٍ، تٍمَ شَ دِيٍ،]]></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سِيَ شَ دِيٍ، نُن شَتِقَ شَ دِيٍ.»]]></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سُلٍمَنِ شَ وَلِكّيٍ شَ دِيٍ كْنتِ نَن يِ كِ؛سٌتَيِ شَ دِيٍ، سٌقٍرٍتِ شَ دِيٍ، ثٍردِدَ شَ دِ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رِ سَلَمُ نُ شُنفبٌ، كْنْ نَ تّمُي مِشِ مُ نُ وُيَ، بَنشِيٍ قَن مُ نُ فّشِ تِدٍ.]]></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يَالَ شَ دِيٍ، دَرَكْن شَ دِيٍ، فِدّلِ شَ دِيٍ،]]></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سّقَتَيَ شَ دِيٍ، شَتِلِ شَ دِيٍ،ثٌكّرّتِ هَسٍبَيِمِ شَ دِيٍ، نُن عَمٌن شَ دِ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هْرْ مْبَنشِ وَلِكّيٍ نُن سُلٍمَنِ شَ وَلِكّيٍ، مِشِ كّمّ سَشَن، مِشِ تٌنفٌ سٌلٌمَنَانِ، نُن قِرِن.»]]></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مِشِيٍ نَن يِ كِ نَشٍيٍ كٍلِ تٍلِ مٍلَ، تٍلِ شَرَ سَ، كّرُبُ، عَدَن، نُن عِمٍرِ، كْنْ عٍ مُ نْ عَ مَسٍندٍ عَ عِسِرَيِلَ دِيٍ يَتِ يَتِ نَن عٍ رَ؛]]></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دّلَيَ شَ دِيٍ، تٌبِيَ شَ دِيٍ، نُن نٍكٌدَ شَ دِيٍ، مِشِ كّمّ سٍننِ، مِشِ تٌنفٌ نَانِ نُن قِرِن.»]]></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يِ مِشِيٍ نُ نَ سّرّشّدُبّيٍ يَ مَ؛ شَبَيَ شَ دِيٍ، هَكْسِ شَ دِيٍ، نُن بَرَ سِلَيِ شَ دِيٍ، نَشَن نُ بَرَ بَرَ سِلَيِ فَلَدِكَ شَ دِ فِنّ ندٍ دْشْ، عٍ قَ نَ شِلِ سَ عَ شُن مَ.]]></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عٍ نَشَ عٍ رَ مِنِ سّرّشّدُبّ وَلِ كُي بَرِ مَ عٍ مُ نْ عٍ شِلِيٍ تٌدٍ تَرُشُي كُي.]]></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فٌمِنَ نَشَ عٍ يَامَرِ، عٍ نَشَ سّرّشّدُبّ دٌنسٍ سّنِيّنشِ دٌن هَن سّرّشّدُبّ ندٍ شَ عَلَ سَفٌي مَشْرِن عُرِ مِ نُن تُمِمِ مَ.»]]></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حَمَ بِرِن كْنتِ لَنشِ مِشِ وُلُ تٌنفٌ نَانِ نُن قِرِن، مِشِ كّمّ سَشَن تٌنفٌ سٍننِ نَن مَ.]]></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عٍ شَ كٌنيِيٍ كْنتِ لَنشِ مِشِ وُلُ سٌلٌقٍرٍ، مِشِ كّمّ سَشَن تٌنفٌ سَشَن نُن سٌلٌقٍرٍ نَن مَ. بّيتِبَ كّمّ قِرِن تٌنفٌ سُولِ نُن سُولِ قَن نُ نَ عٍ يَ مَ. حَمَ نُ بَرَ شُرُ سٍ فبٍفبٍ شَنِن نَا؛ سٌي كّمّ سٌلٌقٍرٍ، تٌنفٌ سَشَن، نُن سٍننِ، سٌقَلٍ كّمّ قِرِن، تٌنفٌ نَانِ، نُن سُو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رِفِ عَلَ نَشَ عَ رَ سٌ ﭑ شَشِلِ كُي، ﭑ شَ كُنتِفِيٍ، كِيتِسَيٍ، نُن حَمَ مَلَن، ﭑ شَ كْنتِ تِ. ﭑ نَشَ تَرُشُي بُكِ تٌ. مِشِ نَشٍيٍ سِنفٍ تٍ، عٍ شِلِيٍ نُ سّبّشِ نَ كُي. عَ سّبّشِ،]]></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حْشْمّ كّمّ نَانِ، تٌنفٌ سَشَن، نُن سُولِ، سٌقَلٍ مْولِ ندٍ وُلُ سٍننِ، كّمّ سٌلٌقٍرٍ مْشْحّن.»]]></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دٍنبَيَ كَنيِيٍ نَشَ سٍيٍ قِ عَلَكٌ وَلِ شَ رَبَ. فٌمِنَ نَشَ شّيمَ كٌلٍ وُلُ كٍرٍن، ثْوتِ قَنيِ تٌنفٌ سُولِ، نُن سّرّشّدُبّ دُفِ كّمّ سُولِ، تٌنفٌ سَشَن قِ وَلِ شَ قٍ رَ.]]></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دٍنبَيَ كَنيِيٍ نَشَ شّيمَ كٌلٍ وُلُ مْشْحّن، نُن فبٍتِ كٌلٍ وُلُ قِرِن نُن كّمّ قِرِن قِ وَلِ شَ قٍ رَ.]]></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حَمَ نَشَن لُشِ نَا نَشَ شّيمَ كٌلٍ وُلُ مْشْحّن، نُن فبٍتِ كٌلٍ وُلُ قِرِن، نُن سّرّشّدُبّ دُفِ تٌنفٌ سٍننِ نُن سٌلٌقٍرٍ قِ وَلِ شَ قٍ رَ.»]]></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سّرّشّدُبّيٍ، لٍوِكَيٍ، هْرْ مْبَنشِ نَادّ مَكَنتّيٍ، بّيتِبَيٍ، نُن هْرْ مْبَنشِ وَلِكّيٍ، نُن عِسِرَيِلَكَ بِرِن نَشَ سَبَتِ عٍ شْنيِ.»]]></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بِلْن مَنفّ نٍبُكَدَنسَرِ نَشَ قَ يِ مِشِيٍ رَ كٍلِقٍ دَرِ سَلَمُ. عٍ نَشَ لُ كٌنيِيَ كُي، هَن عٍ فبِلٍنشِ دَرِ سَلَمُ نُن يُدَيَ تّمُي نَشّ. كَنكَن نَشَ سِفَ عَ شْ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بَبٍلِ، يٌسُوٍ، نٍهٍمِ، عَسَرَيَ، رَامِيَ، نَشَمَنِ، مٌرٌدٍكَيِ، بِلٍسَن، مِسِثٍرٍتِ، بٍفِقَيِ، نٍشُمَ، نُن بَاننَ نَشَ عٍ مَتِ. عِسِرَيِلَكَيٍ شِلِيٍ نُن عٍ كْنتِ نَن يِ كِ؛]]></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2026-08-15T13:59:04Z</dcterms:created>
  <dcterms:modified xsi:type="dcterms:W3CDTF">2026-08-15T13:59:04Z</dcterms:modified>
  <dc:title>Bible.com.au: عَننَبِ نٍهٍمِ 7:1-72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