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presProps" Target="presProps.xml"/>
  <Relationship Id="rId26" Type="http://schemas.openxmlformats.org/officeDocument/2006/relationships/viewProps" Target="viewProps.xml"/>
  <Relationship Id="rId2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نٍهٍمِ 6: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ﭑ نَشَ عَ يَابِ، «عِ نَشَن بِرِن قَلَشِ يِ كِ، نْندِ كٍرٍن مُ نَ عَ كُي. عِ تَن نَن يِ وُلٍ قَلَ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 مِشِ بِرِن نُ وَ مَ مُشُ بْحّ نَن نَمِنِقٍ تُن. عٍ عٍ مَحْشُن نّ لِمَنِيَ بَمَ مُشُ يِ رَ، مُشُ قَ وَلِ دَن. «ﭑ مَرِفِ، سّنبّ قِ ﭑ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لْشْي ندٍ ﭑ نَشَ سِفَ سٍمَيَ شْنيِ، دّلَيَ شَ دِ، مٍهٍتَبٍلِ شَ مَمَدِ. عَ نُ عَ يّتّ بَلَنشِ بَنشِ كُي. عَ نَشَ عَ قَلَ ﭑ بّ، «وٌن شّي عَلَ شَ هْرْ مْبَنشِ كُي، وٌن شَ نَادّيٍ مَبَلَن وٌن مَ، بَرِ مَ عٍ قَمَ كْي رَ عِ قَشَ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نَشَ عَ يَابِ، «ﭑ شَ ﭑ فِ؟ شّمّ مُ نَ ﭑ تَن نَ؟ ﭑ نْمَ سٌدٍ عَلَ شَ هْرْ مْبَنشِ كُي، ﭑ مَن شَ بَلٌ؟ عَدَ مَ بِرِن شَ مُ سٌمَ مّننِ. ﭑ تَن مُ سٌمَ نَا قٍوٌ.»]]></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شَ عَ كٌلٌن عَلَ شَ مُ عَ شّيشِ. تٌبِيَ نُن سَنبَلَتِ نُ بَرَ عَ سَرٍ قِ عَلَكٌ عَ شَ نَ وْيّنيِ مْولِ قَلَ ﭑ بّ.]]></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بَرَ وَ ﭑ شَ فَاشُ، ﭑ شَ بِرَ عٍ شَ وْيّنيِ قْشْ رَ، ﭑ شَ يُنُبِ سْتْ نَ كُي، عَلَكٌ عٍ شَ ﭑ شِلِ كَنَ، عٍ شَ ﭑ نَيَافِ.]]></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ﭑ مَرِفِ عَلَ، عِ شَ رَتُ تٌبِيَ، سَنبَلَتِ، نٌوَدِيَ، نُن نَمِحْنمّيٍ وُلٍ قَلّيٍ شَ قٍ حَاشِ مَ، عٍ نَشَن نَبَشِ ﭑ نَ عَلَكٌ عٍ شَ ﭑ بْحّ رَ مِنِ عَ عِ.»]]></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تّتّ نَشَ فّ يَءِلَندٍ عٍلُلُ كِكٍ، شِ مْشْحّن نُن سُولِ. مُشُ نَشَ نَ وَلِ رَبَ شِ تٌنفٌ سُولِ نُن قِرِن بُن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شُ يَشُييٍ تٌ يِ قٍ مّ، عٍ نَشَ فَاشُ كِ قَنيِ رَ. سِ بِرِن نَشَ يَافِ مُشُ رَبِلِنيِ، عٍ قَن نَشَ عَ كٌلٌن مُشُ نْشِ نَ بِرِن نَبَدٍ مُشُ مَرِفِ عَلَ نَن سَابُ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سَشَنيِ بُن مَ، يُدَيَ كُنتِفِ فبٍفبٍ نُ بَتَاشّيٍ رَ سَنبَمَ تٌبِيَ مَ، عٍ قَن عَ شَ بَتَاشّيٍ مَسْتْ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رَيِلَ يَشُييٍ كَتَقٍ وَلِ كَنَ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دَيَكَ فبٍفبٍ نُ بَرَ سَاتّ تٌنفٌ عَ بّ مَرَكَلِ رَ، بَرِ مَ عَ بِتَنيِ نَن نُ نَ سّكَنَيَ رَ، عَرَ شَ دِ. يٍهٌشَنَن نُ بَرَ بٍرٍكِيَ شَ دِ مٍسُلَمَ دْشْ.]]></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تّمُي بِرِن عٍ نُ عَ شَ قٍ قَنيِ عِقَلَمَ ﭑ يَ شْرِ، عٍ مَن ﭑ مَ وْيّنيِيٍ رَدَنفِمَ عَ مَ. تٌبِيَ نُ بَتَاشّيٍ رَ سَنبَمَ ﭑ مَ عَلَكٌ ﭑ شَ فَا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نبَلَتِ، تٌبِيَ، فٍسٍمِ عَرَبُكَ، نُن مُشُ يَشُي بِرِن تٌ عَ مّ عَ مُشُ بَرَ فّ تّتّ يَءِلَندٍ، يَلٍ يٌ مُ نُ نَ عَ مَ سْنْن، نَادّ فبَكُقٍ فبَنسَن نَن نُ قَ لُ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نبَلَتِ نُن فٍسٍمِ نَشَ شّيرَ شّي ﭑ شْن مَ، عَ قَلَقٍ، «قَ، وٌن شَ وٌن بٌرٍ تٌ كٍقِرِ مِ دَاشَ، عٌنٌ فُلُنبَ كُي.» عٍ نُ وَ مَ قٍ حَاشِ نَن نَبَقٍ ﭑ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ﭑ نَشَ شّيرَيٍ شّي يِ يَابِ رَ، «وَلِ فبٍفبٍ نَ ﭑ يِ رَ، ﭑ مُ نْمَ فٌرٌدٍ وٌ يِرٍ، شَ نَ مُ عَ رَ وَلِ كَنَ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نَشَ شّيرَ شّي ﭑ يِرٍ سَنمَيَ نَانِ، كْنْ ﭑ نَ يَابِ كٍرٍنيِ نَن قِ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 سَنمَيَ سُولِ ندٍ، سَنبَلَتِ نَشَ عَ شَ كٌنيِ شّي ﭑ يِرٍ، بَتَاشّ ندٍ نَ عَ يِ رَ، نَشَن سّبّشِ مِشِ بِرِن 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 نَن نُ سّبّشِ، «سِ بِرِن بَرَ قٍ ندٍ مّ وٌ شَ قٍ رَ. فٍسٍمِ قَن نَشّ عَ نْندِ نَ عَ رَ. عٍ نَشّ عَ عِ تَن نُن يُوِقِيٍ وَ مَ مَنفَسَنيِ مَتَندِقٍ، نَ نَن عَ تٌشِ وٌ نَ تّتّ يَءِلَنقٍ. عٍ مَن نَشّ عَ عِ تَن يَتِ وَ مَ قِندِقٍ عِسِرَيِلَ مَنفّ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بَرَ نَمِحْنمّيٍ سُفَندِ نَشٍيٍ قَمَ عَ قَلَدٍ دَرِ سَلَمُكَيٍ شَ لُ عِ شَ مَنفّيَ بُن مَ، عِ شَ قِندِ يُدَيَ مَنفّ رَ. مَنفّ شُنفبٍ قَمَ نَ وْيّنيِ بِرِن مّدٍ. عَوَ، عِ شَ قَ، وٌن شَ وٌن بٌرٍ تٌ.»]]></a:t>
            </a:r>
          </a:p>
        </p:txBody>
      </p:sp>
    </p:spTree>
  </p:cSld>
  <p:clrMapOvr>
    <a:masterClrMapping/>
  </p:clrMapOvr>
</p:sld>
</file>

<file path=ppt/theme/theme1.xml><?xml version="1.0" encoding="utf-8"?>
<a:theme xmlns:a="http://schemas.openxmlformats.org/drawingml/2006/main" name="Theme21">
  <a:themeElements>
    <a:clrScheme name="Theme2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2026-08-15T13:59:19Z</dcterms:created>
  <dcterms:modified xsi:type="dcterms:W3CDTF">2026-08-15T13:59:19Z</dcterms:modified>
  <dc:title>Bible.com.au: عَننَبِ نٍهٍمِ 6:1-19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