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عَ قَلَ عٍ بّ، «وٌن بَرَ وٌن نفَشَكٍرٍنيِ يُوِقِيٍ شُن سَرَ كَاقِرِيٍ مَ. يَكْسِ وٌ وٌ نفَشَكٍرٍنيِيٍ يَتِ نَن مَتِمَ وٌ بٌرٍ مَ؟» عٍ مُ نْ سٍسٍ يَابِدٍ، عٍ بِرِن نَشَ دُ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ن نَشَ عَ قَلَ عٍ بّ، «وٌ نَشَن نَبَشِ عَ مُ قَن قٍوٌ! وٌ مُ فَاشُمَ عَلَ يَ رَ عَلَكٌ كَاقِرِيٍ نَشَ وٌن نَيَا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تَن، ﭑ نفَشَكٍرٍنيِيٍ، نُن ﭑ مَ وَلِكّيٍ، مُشُ قَن بَرَ عٍ دٌنِ كْبِرِ نُن مّنفِ، كْنْ عَ مُ لَنمَ وٌن شَ فٍينِ قٍن 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شَ شّيٍ رَفبِلٍن عٍ مَ، عٍ شَ وّنِ بِلِيٍ، عٍ شَ عٌلِوِ بِلِيٍ، عَ نُن عٍ شَ بَنشِيٍ. وٌ مَن شَ وٌ شَ فٍينِ رَفبِلٍن عٍ مَ، نَشَن قِندِشِ كْبِرِ، مّنفِ، وّنِ، نُن تُ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ﭑ يَابِ، «مُشُ نَ بِرِن نَفبِلٍنمَ نّ عٍ مَ. مُشُ مُ سٍسٍ بَمَ عٍ يِ رَ. عِ نَشَن قَلَشِ، مُشُ نَ نَن نَبَمَ.» نَ شَنبِ كْرّ ﭑ نَشَ سّرّشّدُبّيٍ شِلِ. ﭑ نَشَ دٌنِتِيٍ رَكَلِ عٍ شَ وْيّنيِ مَ سّرّشّدُبّيٍ يَ شْ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ن نَشَ ﭑ مَ دٌنمَ يُبَ قِتٌ، ﭑ نَشَ عَ عِكُيُكُيُ، ﭑ قَ عَ قَلَ، «عَلَ شَ يِ مْولِ رَبَ مِشِ رَ نَشَن مُ عَ شَ لَايِدِ رَكَمَلِمَ. عَلَ شَ نَ كَنيِ شَ بَنشِ نُن عَ هَرِفٍ بِرِن بَ عَ يِ رَ، عَ شَ لُ سٍتَرٍحَ كُي.» مِشِ مَلَنشِيٍ نَشَ عَ رَتِن، «عَمِنَ.» عٍ نَشَ عَلَتَلَ مَتْشْ. نَ دَنفِ شَنبِ، حَمَ نَشَ نَ لَايِدِ رَكَمَ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بِ ﭑ نَشَ قِندِ فٌمِنَ رَ يُدَيَ، قْلْ عَتَسَكَسِ شَ مَنفّيَ حّ مْشْحّن ندٍ مَ هَن عَ حّ تٌنفٌ سَشَن نُن قِرِن ندٍ مَ، ﭑ تَن نُن ﭑ نفَشَكٍرٍنيِيٍ مُ بَلٌ دُوتِ رَ، نَشَن قِندِ فٌمِنَ سَرٍ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فٍ مَنفّيٍ نُ حَمَ تْورْ مَ عَ حَاشِ رَ. عٍ نُ تَامِ، وّنِ، نُن فبٍتِ كِلٌ تَفِ بَمَ عٍ يِ دُوتِ رَ. عٍ شَ وَلِكّيٍ قَن نُ مِشِيٍ تْورْ مَ. كْنْ ﭑ مُ نَ قٍ مْولِ رَبَ، بَرِ مَ ﭑ فَاشُمَ عَلَ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 ﭑ يّتّ قِ نَ تّتّ وَلِ مَ، ﭑ تَن نُن ﭑ مَ مِشِ بِرِن. مُشُ مُ بْشِ يٌ سْتْ نَ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وِقِيٍ نُن كُنتِفِيٍ، مِشِ كّمّ مِشِ تٌنفٌ سُولِ، نُن شْحّ نَشٍيٍ كٍلِ حَمَنّ مَ، عٍ بِرِن نُ عٍ دّفٍمَ ﭑ شْنيِ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نيِيَ نُن دٌ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شْي بِرِن نِنفٍ كٍرٍن، يّشّي سٍننِ، نُن شْنِيٍ نُ رَقَلَمَ دٌنسٍ رَ. شِ قُ يٌ شِ قُ، وّنِ قَن نَقَلَمَ. نَ بِرِن كُي ﭑ مُ تِن فٌمِنَ سَرٍ رَ سُشُدٍ، بَرِ مَ حَمَ نُ تْورْقٍ تّتّ وَلِ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رِفِ عَلَ، عِ شَ رَتُ ﭑ مَ وَلِ شَ قٍ رَ، ﭑ نَشَن نَبَشِ يِ حَمَ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ي ندٍ يُدَيَ حَمَ، شّمّيٍ نُن فِنّيٍ، نَشَ كَلَمُي سَ عٍ نفَشَكٍرٍنيِ ندٍ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دٍيٍ نَشَ عَ قَلَ، «مُشُ شَ دِ شّمّيٍ نُن دِ فِنّيٍ بَرَ وُيَ. مُشُ وَ مَ مّنفِ شْن مَ عَلَكٌ مُشُ شَ بَ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فبّتّيٍ نَشَ عَ قَلَ، «مُشُ بَرَ مُشُ شَ شّيٍ، وّنِ بِلِيٍ، نُن بَنشِيٍ دْشْ سّيكّ، عَلَكٌ مُشُ شَ بَلٌي سْتْ كَامّ تّمُ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فبّتّيٍ قَن نَشَ عَ قَلَ، «مُشُ بَرَ مُشُ شَ شّيٍ نُن مُشُ شَ وّنِ بِلِيٍ دْشْ سّيكّ رَ، عَلَكٌ مُشُ شَ دُوتِ قِ مَنفّ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هَلِ وٌن بِرِن قِندِشِ وُلِ كٍرٍن قَسّ كٍرٍن نَن نَ، مُشُ شَ دِيٍ بَرَ قِندِ مُشُ نفَشَكٍرٍنيِيٍ شَ كٌنيِيٍ رَ. مُشُ شَ دِ فِنّ فبٍفبٍ قِندِشِ كٌنيِيٍ رَ، مُشُ مُ نْمَ سٍسٍ رَ. مُشُ شَ كْبِرِ بَرَ حْن، مُشُ شَ شّيٍ نُن وّنِ بِلِيٍ بَرَ قِندِ مِشِ فبّتّيٍ ف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 عٍ شَ كَلَمُي مّ، ﭑ بْحّ نَشَ تٍ عَ حَا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نَتّ تٌنفٌ ﭑ شَ كَلَمُي سَ كُنتِفِيٍ نُن كِيتِسَيٍ مَ. ﭑ نَشَ عٍ مَشْرِن، «مُنقٍ رَ وٌ وٌ نفَشَكٍرٍنيِيٍ دٌنِمَ كْبِرِ عَلَكٌ وٌ شَ فٍينِ سْتْ؟» ﭑ نَشَ مَلَنيِ بٍلٍبٍلٍ شِلِ نَ شَ قٍ رَ.]]></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2026-06-15T08:24:01Z</dcterms:created>
  <dcterms:modified xsi:type="dcterms:W3CDTF">2026-06-15T08:24:01Z</dcterms:modified>
  <dc:title>Bible.com.au: عَننَبِ نٍهٍمِ 5:1-19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