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 فّ نَ بِرِن مَتٌدٍ، ﭑ نَشَ عَ قَلَ كُنتِفِيٍ نُن كِيتِسَيٍ بّ حَمَ يَ شْرِ، «وٌ نَشَ فَاشُ عٍ يَ رَ. وٌ شَ رَتُ وٌ مَرِفِ مَفَاشُشِ مَ. وٌ شَ فٍرٍ سٌ وٌن نفَشَكٍرٍنيِيٍ بّ، وٌ شَ دِ شّمّيٍ نُن وٌ شَ دِ فِنّيٍ، وٌ شَ فِنّيٍ نُن وٌ شَ بَنشِيٍ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شُييٍ تٌ عَ مّ مُشُ بَرَ عٍ حَنِفٍ كٌلٌن، عَلَ نَشَ عٍ شَ نَتّ كَنَ. مُشُ بِرِن مَن نَشَ فبِلٍن تّتّ يِرٍ، كَنكَن نَشَ عَ شَ وَلِ سُ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لِ نَ لْشْي مَ ﭑ مَ مِشِيٍ سّيتِ كٍرٍن نُ وَلِمَ تّتّ يِرٍ، بٌورٍ سّيتِ نُ مِشِيٍ مَكَنتَمَ تَنبّيٍ، كَنكٍ مَكَنتَسٍيٍ، نُن شَلِيٍ رَ. كُنتِفِيٍ تِشِ يُدَيَكَيٍ سّي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لِكّ نَشٍيٍ نُ تّتّ يَءِلَنمَ، نُن نَشٍيٍ نُ كٌتٍ مَشَنِنمَ، عٍ نُ وَلِمَ فٍرٍ سٌسٍ سُشُشِ عٍ بّلّ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نتِدّفّمَ شِرِشِ عٍ تَفِ. عٍ نُ وَلِ نَ كِ نّ. نَشَن قٍرِ قٍمَ عَلَكٌ مِشِ شَ عَ كٌلٌن عٍ يَشُييٍ نَ قَقٍ، عَ نُ تِشِ ﭑ تَن سّيتِ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عَ قَلَ كُنتِفِيٍ نُن كِيتِسَيٍ بّ، حَمَ يَ شْرِ، «وَلِ فبٌ، وَلِكّيٍ تَفِ عِكُيَ عٍ بٌورٍ رَ. وٌن بِرِن نَيٍنسٍنشِ تّتّ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ن نَبَمَ، وٌ نّقّ قٍرِ شُي مّ تّمُي نَشّ، وٌ بِرِن شَ وٌ مَلَن مُشُ سّيتِ مَ. وٌن مَرِفِ عَلَ نَن فٍرٍ سٌمَ وٌن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 وَلِمَ نَ لَهَلّ نَن نَ. تَنبّيٍ نَ حَمَ سّيتِ كٍرٍن بّلّشّ عِ، كٍلِقٍ سُبَشّ هَن تُنبُييٍ مِنِ تّمُ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يَتِ ﭑ مَن نَشَ عَ قَلَ حَمَ بّ، «بِرِن نُن عَ شَ كٌنيِ شَ شِ دَرِ سَلَمُ كُي عَلَكٌ وٌن شَ تَا كَنتَ كْي رَ، وٌن مَن شَ وَلِ يَ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تَن، ﭑ نفَشَكٍرٍنيِيٍ، ﭑ مَ كٌنيِيٍ، ﭑ مَ كَنتَمِشِ نَشٍيٍ نُ بِرَشِ ﭑ قْشْ رَ، هَلِ مُشُ شَ دُفِيٍ، مُشُ مُ عٍ رَتٍ مُشُ مَ. كَنكَن كٍرٍن كٍرٍنمَ شَ فٍرٍ سٌسٍ نَن نُ سُشُشِ عَ يِ رَ، هَلِ عَ سِفَمَ يٍ بَدٍ تّمُ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تّ وَلِ كَ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نبَلَتِ، تٌبِيَ، عَرَبُكَيٍ، عَمٌنِكَيٍ، نُن عَسِدٌدِكَيٍ تٌ عَ مّ عَ دَرِ سَلَمُ تّتّ بَرَ يَءِلَن قْلْ، عٍ نَشَ شْنْ كِ قَ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رِن نَشَ لَن عٍ شَ سِفَ فٍرٍ سٌدٍ دَرِ سَلَمُ، نَ وَلِ شَ 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مُشُ نَشَ مُشُ مَرِفِ عَلَ مَشَندِ، عَ شَ مُشُ كَنتَ. مُشُ مَن نَشَ يِرٍ مَكَنتّيٍ تِ كْي نُن يَنيِ رَ مُشُ يَشُييٍ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يُدَيَكَيٍ نُ عَ قَلَمَ، «مُشُ بَرَ تَفَن. تّتّ شَ كَنّ فبٌ هَن وٌن حَن مُ نْمَ تّتّ نّينّ رَكٍلِدٍ كْ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يَشُييٍ نُ عَ قَلَمَ، «عٍ مُ قَمَ وٌن تٌدٍ هَن وٌن سٌ عٍ تَفِ، وٌن قَ عٍ قَشَ. نَ كُي عٍ شَ وَلِ قَمَ دَ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وِقِ نَشٍيٍ نُ سَبَتِشِ عٍ يَشُييٍ سّيتِ مَ، نٍيٍ نَشَ قَ عَ قَلَ مُشُ بّ هَن دْشْ قُ، «وٌ قَ مُشُ 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سْورِيٍ تِ شَبِلّ كِ مَ شَرٍ رَ، تّتّ دّننَشّ مُ عِتٍ، عٍ شَ مّننِ كَنتَ سَنتِدّفّمَ، شَلِ، نُن تَنبّ رَ.]]></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2026-08-15T13:59:05Z</dcterms:created>
  <dcterms:modified xsi:type="dcterms:W3CDTF">2026-08-15T13:59:05Z</dcterms:modified>
  <dc:title>Bible.com.au: عَننَبِ نٍهٍمِ 4:1-17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