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نٍهٍمِ 3: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رِهَيَ شَ دِ يُسِيّلِ، نَشَن قَتَ شّيمَ رَوَلِدٍ، نَشَ تّتّ يِرٍ ندٍ يَءِلَن مّلَتَيَ شَ وَلِ سّيتِ مَ.شَنَنِيَ، نَشَن لَبُندّ رَقَلَمَ، نَشَ تّتّ يِرٍ ندٍ يَءِلَن يُسِيّلِ شَ وَلِ سّيتِ مَ. عٍ نَشَ دَرِ سَلَمُ تّتّ يَءِلَن هَن عَ عِفبٌ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رُ شَ دِ رّقَيَ، نَشَن نَ دَرِ سَلَمُ سّيتِ مَنفّ رَ، نَشَ وَلِ شَرِهَيَ نُن شَنَنِيَ شَ وَلِيٍ سّيتِ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رُ مَقِ شَ دِ يّدَيَ نَشَ وَلِ رّقَيَ شَ وَلِ سّيتِ مَ، عَ شَ بَنشِ يَ رَ.شَسَبٍنٍيَ شَ دِ شَتُسِ نَشَ وَلِ يّدَيَ شَ وَلِ سّيتِ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شَرِ مَ شَ دِ مَلَكِيَ نُن مٌوَبَ ثَشَتِ شَ دِ شَسُبُ، نَشَ تّتّ يِرٍ ندٍ يَءِلَن نُن يِرٍ مَكَنتَشِ نَشَن شِلِ تَامِ فَن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هَلٌشٍسِ شَ دِ سَلُمُ، نَشَن نَ دَرِ سَلَمُ سّيتِ شُنيِ رَ، نَشَ وَلِ سُشُ مَلَكِيَ نُن شَسُبُ سّيتِ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نُن نُن سَنٌوَكَيٍ نَشَ فُلُنبَ نَادّ يَءِلَن. عٍ نَشَ نَادّ عِسٍيٍ بِرِن يَءِلَن عَلَكٌ عَ شَ سّنبّ سْتْ، عَ شَ بَلَن عَ قَنيِ رَ. عٍ مَن نَشَ تّتّ يَءِلَن هَن شُرُ سٍ حَحّ نَادّ رَ. نَ شَ كُيّ نْنفْن يَ وُلُ كٍرٍ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رٍكَبُ شَ دِ مَلَكِيَ، نَشَن نَ بٍتِ هَكٍرٍ مِ مَنفّ رَ، نَشَ حَحّ نَادّ يَءِلَن. عَ نَشَ نَادّ عِسٍيٍ بِرِن يَءِلَن عَلَكٌ عَ شَ سّنبّ سْتْ، عَ شَ بَلَن عَ قَن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لِشٌسٍ شَ دِ سَلُمُ، نَشَن نَ مِسِثَ مَنفّ رَ، نَشَ دُلٌنيِ نَادّ يَءِلَن. عَ نَشَ نَادّ عِسٍيٍ بِرِن يَءِلَن عَلَكٌ عَ شَ سّنبّ سْتْ، عَ شَ بَلَن عَ قَنيِ رَ. عَ مَن نَشَ تّتّ يَءِلَن قْلْقٍ شّيرَ يٍ يِرٍ مَ، مَنفّ شَ لَاكْي قّ مَ، سَ دْشْ دَوُدَ شَ تَا فٌرٌدٍ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سِبُكِ شَ دِ نٍهٍمِ، نَشَن نَ بٍتِ سُرُ سّيتِ مَنفّ رَ، نَشَ تّتّ يَءِلَن هَن مَنفّ دَوُدَ شَ فَبُرِ، هَن يٍ رَفَتَ يِرٍ، هَن سْورِ حَلَمَيٍ شَ بَن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بَنِ شَ دِ رٍشُمِ، نَشَن كٍلِ لٍوِ بْنسْي مَ، نَشَ وَلِ نٍهٍمِ شَ وَلِ سّيتِ مَ.شَسَبِيَ، نَشَن نَ كٍيِلَ سّيتِ مَنفّ رَ، نَشَ وَلِ رٍشُمِ شَ وَلِ سّيتِ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رِ سَلَمُ تّتّ يَءِلَن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شٍنَدَدِ شَ دِ بَقَيَ، نَشَن نَ كٍيِلَ سّيتِ مَنفّ رَ، نَشَ وَلِ عَ نفَشَكٍرٍنيِ شَسَبِيَ شَ وَلِ سّيتِ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يٍسُوَ شَ دِ عٍسٍرِ، نَشَن نَ مِسِثَ تَا مَنفّ رَ، نَشَ تّتّ يَءِلَن فٍرٍ سٌسٍيٍ بَنشِ يَ رَ، هَن تّتّ تُشُ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سَبَيِ شَ دِ بَرُكِ، نَشَ تّتّ يَءِلَن قْلْقٍ نَ تُشُي رَ، سَ دْشْ سّرّشّدُبّ شُنفبٍ عٍلِيَسِبُ شَ بَنشِ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رِيَ شَ دِ مٍرٍ مٌتِ، نَشَن قِندِشِ هَكْسِ شَ مَمَدِ رَ، نَشَ تّتّ يَءِلَن قْلْقٍ عٍلِيَسِبُ شَ بَنشِ نَادّ رَ، هَن عَ شَ بَنشِ دَنشِ دّننَ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رّشّدُبّ نَشٍيٍ كٍلِ دَرِ سَلَمُ رَبِلِنيِ رَ، نٍيٍ نَشَ تّتّ يَءِلَن مٍرٍ مٌتِ شَ وَلِ سّيتِ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بُنيَمِن نُن شَسُبُ نَشَ تّتّ يَءِلَن نَشَن نُ نَ عٍ شَ بَنشِ يَ رَ.مَاسٍيَ شَ دِ عَسَرَيَ، نَشَن قِندِشِ عَنَنَيَ شَ مَمَدِ رَ، عَ نَشَ تّتّ يَءِلَن عَ شَ بَنشِ قّ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شٍنَدَدِ شَ دِ بِنُوِ نَشَ تّتّ يَءِلَن قْلْقٍ عَسَرَيَ شَ بَنشِ، هَن تّتّ تُشُي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يُسَيِ شَ دِ ثٍلَلِ نَشَ تّتّ يَءِلَن نَ تُشُي يَ رَ، يِرٍ مَكَنتَشِ نَ دّننَشّ، قْلْقٍ مَنفّ شَ بَنشِ، هَن فٍيلِ يِرٍ.ثَرٌ سٌ شَ دِ ثّدَيَ نَشَ تّتّ يَءِلَن يُسَيِ شَ وَلِ سّيتِ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هْرْ مْبَنشِ وَلِكّ نَشٍيٍ نُ نَ عٌقٍلِ فٍيَ قَرِ دَرِ سَلَمُ تَا كُي، نٍيٍ نَشَ تّتّ يَءِلَن هَن يٍ نَادّ، نَشَن نُ نَ سٌفٍتٍدٍ مَبِرِ، يِرٍ مَكَنتَشِ قّ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تٍكٌوَ نَشَ تّتّ يَءِلَن قْلْقٍ يِرٍ مَكَنتَشِ، هَن تّتّ عٌقٍلِ فٍيَ لِمَ دّننَ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يَسِبُ سّرّشّدُبّ كُنتِفِ نُن عَ نفَشَكٍرٍنيِ سّرّشّدُبّيٍ نَشَ كٍلِ، عٍ تّتّ نَادّ ندٍ يَءِلَن نَشَن شِلِ يّشّي نَادّ. عٍ تٌ فّ، عٍ نَشَ وَلِ مَسٍن حَمَ بّ، عٍ عَلَ مَشَندِ عَ شَ قٍ رَ. عٍ تّتّ رَحْن نَ كِ نّ قْلْقٍ مٍيَ يِرٍ مَكَنتَشِ مَ، سَ دْشْ شَنَنّلِ يِرٍ مَكَنتَشِ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سّرّشّدُبّيٍ نَشَ تّتّ يَءِلَن هَن سٌييٍ شَ نَادّ. كَنكَن نُ وَلِمَ عَ يّتّ شَ بَنشِ يَ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مٍرِ شَ دِ سَدْكِ قَن نَشَ تّتّ يَءِلَن عَ شَ بَنشِ يَ رَ.سّكَنَيَ شَ دِ سٍمَيَ، نَشَن سٌفٍتٍدٍ نَادّ مَكَنتَمَ، نَشَ تّتّ يَءِلَن سّرّشّدُبّيٍ شَ وَلِ سّيتِ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سٍلٍمِيَ شَ دِ شَنَنِيَ نُن سَلَقِ شَ دِ سٍننِ ندٍ شَنُن نَشَ تّتّ يَءِلَن سٍمَيَ شَ وَلِ سّيتِ مَ.بٍرٍكِيَ شَ دِ مٍسُلَمَ نَشَ تّتّ يَءِلَن سٍلٍمِيَ نُن شَنُن شَ وَلِ سّيتِ مَ، عَ شَ كٌنكٌي يَ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مَلَكِيَ، نَشَن شّيمَ وَلِمَ، نَشَ تّتّ يَءِلَن مٍسُلَمَ شَ وَلِ سّيتِ مَ، قْلْقٍ هْرْ مْبَنشِ وَلِكّيٍ شَ بَنشِيٍ نُن يُلّيٍ شَ بَنشِ، سَ دْشْ مِقِكَدٍ نَادّ هَن كٌنكٌي عِتٍشِ تُشُي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مِشِ نَشٍيٍ شّيمَ وَلِمَ، عَ نُن يُلّيٍ، نٍيٍ نَشَ تّتّ يَءِلَن كٌنكٌي عِتٍشِ تُشُي رَ نُن يّشّي نَادّ لَن تَفِ.]]></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سَنبَلَتِ تٌ عَ كٌلٌن عٍ نَ تّتّ يَءِلَنقٍ، عَ نَشَ شْنْ كِ قَنيِ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نَشَ يٌ يُوِقِيٍ مَ. عَ نَشَ عَ قَلَ عَ نفَشَكٍرٍنيِيٍ نُن سْورِ سَمَرِكَيٍ يَ شْرِ، «يِ يُوِقِ كٌبِلَيٍ نَ مُنسٍ رَبَقٍ؟ عٍ شَ وَلِ سْونّيَمَ نّ؟ عٍ قَمَ سّرّشّيٍ بَدٍ نَا؟ عٍ نْمَ نَ وَلِ رَ؟ عٍ نْمَ نَ فّمّ فَنشِيٍ رَكٍلِدٍ سْنْن؟»]]></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تٌبِيَ عَمٌنِكَ، نَشَن نُ نَ عَ قّ مَ، نَ نَشَ عَ قَلَ، «عٍ نَ تّتّ تِمَ كِ نَشّ، هَلِ شُلُمَسٍ نْمَ نَ رَبِرَدٍ.»]]></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نَ كُي عَننَبِ نٍهٍمِ نَشَ عَلَ مَشَندِ، عَ نَشّ، «مُشُ مَرِفِ عَلَ، يَندِ، عِ شَ عِ تُلِ مَتِ مُشُ رَ بَرِ مَ عٍ نَ يٌقٍ مُشُ مَ. عِ شَ نَ سَرٍ رَفبِلٍن عٍ مَ، عٍ شَ قِندِ كٌنيِيٍ رَ عٍ يَشُييٍ شَ بْشِ مَ.]]></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نَشَ دِحّ عٍ مَ. عِ نَشَ عٍ شَ يُنُبِيٍ شَقَرِ، بَرِ مَ عٍ بَرَ مُشُ كٌنبِ، مُشُ تَن نَشٍيٍ نَ دَرِ سَلَمُ تّتّ يَءِلَنقٍ.»]]></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يٍرِكٌ شّمّيٍ نَشَ تّتّ يِرٍ ندٍ يَءِلَن عٍ سّيتِ مَ.عِمِرِ شَ دِ سَبُدُ نَشَ تّتّ يِرٍ ندٍ يَءِلَن نٍيٍ سّيتِ مَ.]]></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مُشُ نَشَ نَ تّتّ يَءِلَن هَن عَ تَفِ، بَرِ مَ حَمَ نُ بَرَ عَ حَنِفٍ عٍ شَ نَ وَلِ سُشُ سّنبّ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هَسٍنٍيَ شَ دِيٍ نَشَ تّتّ نَادّ يَءِلَن نَشَن شِلِ يّشّ نَادّ. عٍ نَشَ نَادّ سٍيٍ بِرِن يَءِلَن عَلَكٌ عَ شَ سّنبّ سْتْ، عَ مَن شَ بَلَن عَ قَن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رِ شَ دِ مٍرٍ مٌتِ، نَشَن قِندِشِ هَكْسِ شَ مَمَدِ رَ، نَشَ تّتّ يِرٍ ندٍ يَءِلَن هَسٍنٍيَ شَ وَلِ سّيتِ مَ.بٍرٍكِيَ شَ دِ مٍسُلَمَ، نَشَن قِندِشِ مٍسٍسَبٍلِ شَ مَمَدِ رَ، نَشَ وَلِ مٍرٍ مٌتِ شَ وَلِ سّيتِ مَ.بَاننَ شَ دِ سَدْكِ نَشَ وَلِ مٍسُلَمَ شَ وَلِ سّيتِ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تٍكٌوَ نَشَ تّتّ يِرٍ ندٍ يَءِلَن سَدْكِ شَ وَلِ سّيتِ مَ، كْنْ عٍ شَ كُنتِفِيٍ مُ تِن لُدٍ وَلِ يَرٍرَتِيٍ شَ يَامَرِ بُ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ثَسٍيَ شَ دِ يٌيَدَ نُن بّسٌدٍيَ شَ دِ مٍسُلَمَ نَشَ يٍسَنَ نَادّ يَءِلَن. عٍ نَشَ نَادّ عِسٍيٍ بِرِن يَءِلَن عَلَكٌ عَ شَ سّنبّ سْتْ، عَ مَن شَ بَلَن عَ قَن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لَتَيَ فَبَيٌنكَ، يَدٌن مٍرٌنٌتِكَ، فَبَيٌنكَيٍ، نُن مِسِثَكَيٍ، نَشٍيٍ كٍلِ فٌمِنَ تَا نَاكِرِ مَ، نٍيٍ نَشَ وَلِ يٌيَدَ نُن مٍسُلَمَ شَ وَلِ سّيتِ مَ.]]></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2026-08-15T13:59:02Z</dcterms:created>
  <dcterms:modified xsi:type="dcterms:W3CDTF">2026-08-15T13:59:02Z</dcterms:modified>
  <dc:title>Bible.com.au: عَننَبِ نٍهٍمِ 3:1-38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