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هٍمِ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وِكَيٍ نَن يِ كِ؛يٍسُوَ، بِنُوِ، كَدَ مِيّلِ،سٍرٍبِيَ، يُدَيَ، نُن مَتَنِيَ.عٍ نُ قِندِشِ بّيتِبَ مَنفّيٍ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فَشَكٍرٍنيِيٍ بَكِبُكِيَ نُن عُننِ نُ تِمَ عٍ يَ رَ نَ وَلِ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سُوَ قِندِ نّ يٌيَكِمَ بَبَ رَ. يٌيَكِمَ قِندِ نّ عٍلِيَسِبُ بَبَ رَ. عٍلِيَسِبُ قِندِ نّ يٌيَدَ بَبَ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يَدَ قِندِ نّ يٌنَتَن بَبَ رَ. يٌنَتَن قِندِ نّ يَدُوَ بَبَ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يَكِمَ شَ وَشَتِ، سّرّشّدُبّ شَبِلّيٍ نُن عٍ شُنيِيٍ نَن يَ؛مٍرَيَ نَن قِندِ سٍرَيَ شَبِلّ شُنيِ رَ.شَنَنِيَ نَن قِندِ يٍرٍ مِ شَبِلّ شُ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سُلَمَ نَن قِندِ عٍسِدِرَ سِ شَبِلّ شُنيِ رَ.يٍهٌشَنَن نَن قِندِ عَمَرَيَ شَبِلّ شُ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نَتَن نَن قِندِ مَلُكُ شَبِلّ شُنيِ رَ.يُسُقُ نَن قِندِ سّبَنَيَ شَبِلّ شُ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دِنَ نَن قِندِ شَرِ مَ شَبِلّ شُنيِ رَ.شّلّكَيِ نَن قِندِ مٍرَيٌتِ شَبِلّ شُ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كَرِ نَن قِندِ عِدٌ شَبِلّ شُنيِ رَ.مٍسُلَمَ نَن قِندِ فِنّتْن شَبِلّ شُ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كِرِ نَن قِندِ عَبِيَ شَبِلّ شُنيِ رَ.ثِلِتَيِ نَن قِندِ مِنيَمِن نُن مٌوَدِيَ شَبِلّ شُ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يٍ نُن لٍوِ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مُوَ نَن قِندِ بِلِفَ شَبِلّ شُنيِ رَ.يٍهٌنَتَن نَن قِندِ سٍمَيَ شَبِلّ شُ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تٍنَيِ نَن قِندِ يٌيَرِبُ شَبِلّ شُنيِ رَ.يُسَيِ نَن قِندِ يّدَيَ شَبِلّ شُن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لَيِ نَن قِندِ سَلَيِ شَبِلّ شُنيِ رَ.عٍبٍرِ نَن قِندِ عٍمٍكِ شَبِلّ شُ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سَبِيَ نَن قِندِ شِلِكِيَ شَبِلّ شُنيِ رَ.نٍتَنٍيلِ نَن قِندِ يّدَيَ شَبِلّ شُن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رّشّدُبّ شِلِيٍ نُن لٍوِكَ دٍنبَيَ كَنيِيٍ شِلِيٍ نُ سّبّشِ عٍلِيَسِبُ، يٌيَدَ، يٌنَتَن، نُن يَدُوَ شَ وَشَتِ، ثٍرِ سٍ مَنفّ دَرِيُسِ شَ مَنفّيَ بُ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لٍوِكَ دٍنبَيَ كَنيِيٍ شِلِيٍ نُ سّبّشِ تَرُشُي بُكِ كُي هَن عٍلِيَسِبُ شَ مَمَدِ يٌنَتَن شَ وَشَتِ.]]></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لٍوِكَيٍ شَ مَنفّيٍ شَسَبِيَ، سٍرٍبِيَ، كَدَ مِيّلِ شَ دِ يٌسُوٍ، نُ عَلَتَلَ مَتْشْمَ تّمُي نَشّ، عٍ نفَشَكٍرٍنيِيٍ نُ تِشِ عٍ يَ عِ، عَلْ عَلَ شَ مِشِ دَوُدَ عَ يَمَرِ كِ 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تَنِيَ، بَكِبُكِيَ، عَبَدِيَسِ، مٍسُلَمَ، تَلَمْن، نُن عَكُبُ نُ هْرْ مْبَنشِ نَادّيٍ كَنتَ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سُوٍ شَ دِ يٌيَكِمَ شَ وَشَتِ كُي، يٌسَدَكِ شَ مَمَدِ. نَ وَشَتِ نٍهٍمِ نَن نُ نَ فٌمِنَ رَ، عٍسِدِرَ سِ نَن نُ نَ سّرّشّدُبّ نُن سّرِيّ كَرَ مْشْ رَ.دَرِ سَلَمُ تّتّ رَ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دَرِ سَلَمُ تّتّ رَبِ، عٍ شّيرَيٍ شّي نّ لٍوِكَيٍ بِرِن مَ يُدَيَ بْشِ مَ، عَلَكٌ عٍ شَ قَ دَرِ سَلَمُ حّلّشِن شُلُنيِ تِدٍ بّيتِيٍ رَ، نَشٍيٍ بَمَ مَشَ سٍيٍ نُن كْرَ مْولِ ندٍيٍ شُ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شّدُبّيٍ نُن لٍوِكَيٍ نَن يِ كِ، نَشٍيٍ فبِلٍن دَرِ سَلَمُ عٍ نُن سَلَتِيٍلِ شَ دِ سٌرٌبَبٍلِ نُن يٍسُوَ رَ؛سٍرَيَ، يٍرٍ مِ، عٍسِدِرَ سِ،]]></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بّيتِبَيٍ نَشَ قَ كٍلِقٍ دَرِ سَلَمُ قَرِ مَ، عَ نُن نٍتٌقَ قْشْي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تِ فِلِفَلِ، فٍبَ، نُن عَسَمَقٍ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رّشّدُبّيٍ نُن لٍوِكَيٍ نَشَ عٍ يّتّ رَ سّنِيّن، عٍ مَن نَشَ حَمَ، نُن تَا نَادّيٍ نُن تَا تّتّ قَن نَسّنِيّ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ﭑ نَشَ يُدَيَ مَنفّيٍ رَتٍ تّتّ كْن نَ. ﭑ مَن نَشَ بّيتِبَ حَمَ قِرِن سُفَندِ. حَمَ سِنفٍ شَ حّرّ تّتّ كْن نَ يِرٍقَنيِ مَ، شُرُ سٍ نَادّ مَبِ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هٌسَيَ نُن يُدَيَ مَنفّيٍ سّيتِ نَشَ بِرَ يِ حَمَ قْشْ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ن عَسَرَيَ، عٍسِدِرَ سِ، مٍسُلَ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دَ، بُنيَمِن، سٍرَيَ، يٍرٍ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رّشّدُبّ نَشٍيٍ قٍرِ قٍمَ، يٌنَتَن شَ دِ سَكَرِ، نَشَن بٍنبَيٍ قِندِشِ سٍمَيَ، مَتَنِيَ، مِكٍ، سَبُدُ، نُن عَسَقِ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كَرِ نفَشَكٍرٍنيِيٍ سٍمَيَ، عَسَرّلِ، مِلَلَيِ، فِلَلَيِ، مَايِ، نٍتَنٍيلِ، يُدَ، نُن شَنَنِ نَشَ بِرَ عٍ قْشْ رَ. دَوُدَ شَ بّيتِبَسٍيٍ نُ نَ عٍ يِ رَ. سّرِيّ كَرَ مْشْ عٍسِدِرَ سِ نَن نُ نَ عٍ شَ يَرٍرَتِ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تٌ دُلٌنيِ نَادّ لِ، عٍ نَشَ تٍ دَوُدَ شَ تَا كُي تّتّ كْن نَ. عٍ نَشَ دَنفِ دَوُدَ شَ بَنشِ رَ هَن عٍ سَ يٍ نَادّ لِ سٌفٍتٍدٍ بِ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مَرَيَ، مَلُكُ، شَتُسِ،]]></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حَمَ قِرِن ندٍ نَشَ سِفَ كْولَ مَ. ﭑ نَشَ بِرَ عٍ قْشْ رَ تّتّ كْن نَ، مُشُ نُن حَمَ دْنشْي. مُشُ نَشَ مِنِ يِرٍ مَكَنتَشِ رَ نَشَن شِلِ تَامِ فَندٍ، مُشُ نَشَ سِفَ هَن تّتّ عِفبٌدٍ.]]></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شُ نَشَ مِنِ عٍقِرَ مِ نَادّ رَ، نَادّ قٌرِ، يّشّ نَادّ، شَنَنّلِ يِرٍ مَكَنتَشِ، مٍيَ يِرٍ مَكَنتَشِ، هَن مُشُ يّشّييْرّ نَادّ لِ. مُشُ نَشَ تِ فٍيلِ نَادّ يَ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نَ حَمَ قِرِنيِ نَشَ تِ عَلَ شَ بَنشِ كُي. ﭑ تَن نُن كِيتِسَيٍ نُ نَ، نُ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سّرّشّدُبّيٍ عٍلِيَكِن، مَاسٍيَ، مِنيَمِن، مِكٍ، عٍلِيٌوٍنَيِ، سَكَرِ، نُن شَنَنِيَ. قٍرِيٍ قَن نُ نَ عٍ يِ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رّشّدُبّيٍ مَاسٍيَ، سٍمَيَ، عٍلٍيَسَرِ، عُسِ، يٍهٌشَنَن، مَلَكِيَ، عٍلَمَ، نُن عٍسٍرِ قَن نُ نَ. يِسِرَشَيَ نَن نُ نَ بّيتِبَيٍ شَ مَنفّ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حَمَ نَشَ سّرّشّ فبٍفبٍ بَ سّيوّ كُي بَرِ مَ عٍ مَرِفِ عَلَ نُ بَرَ عٍ رَ سّيوَ. فِنّيٍ نُن دِ مّيٍ قَن نُ سّيوَشِ. نَ حّلّشِنيِ شُي نَشَ سِفَ يِرٍ مَكُيٍ.]]></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 لْشْي مُشُ نَشَ شّمّيٍ سُفَندِ نَشٍيٍ بِلِيٍ كَنتَمَ، سّرّشّ بٌفِسٍ سِنفٍيٍ نُن قَرِلّ رَفَتَمَ دّننَشّ. يِ شّمّيٍ لَن نّ عٍ شَ سَنسِ بٌفِ سِنفٍيٍ شُن لَن، نَشٍيٍ قِشِ سّرّشّدُبّيٍ نُن لٍوِكَيٍ مَ، كٍلِقٍ شّيٍ مَ عَلْ عَ سّبّشِ كِتَابُي كُي كِ نَشّ. يُدَيَكَيٍ نُ بَرَ حّلّشِن سّرّشّدُبّيٍ نُن لٍوِكَيٍ شَ وَلِ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 نَشَ عٍ مَرِفِ عَلَ شَ وَلِ رَبَ عَ قَن يِ رَ. عٍ تَن، بّيتِبَيٍ، نُن نَادّ مَكَنتّيٍ نُ عٍ رَ سّنِيّنمَ عَلْ دَوُدَ نُن عَ شَ دِ سُلٍمَنِ عَ مَسٍنشِ كِ نَشّ.]]></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دَوُدَ نُن عَسَقِ شَ وَشَتِ، بّيتِبَ مَنفّيٍ نُ نَ نَشٍيٍ نُ عَلَ مَتْشْمَ سُوكِيٍ نُن تَنتُييٍ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سٌرٌبَبٍلِ نُن نٍهٍمِ شَ وَشَتِ، عِسِرَيِلَ بِرِن نُ بَلٌي سٌمَ بّيتِبَيٍ، نَادّ مَكَنتّيٍ، لٍوِكَيٍ، سّرّشّدُبّيٍ، نُن هَرُنَ شَ دِيٍ يِ رَ لْشْي بِرِ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كَنَيَ، رٍشُمِ، مٍرٍ مٌتِ،]]></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دٌ، فِنّتْن، عَبِ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يَمِن، مٌوَدِيَ، بِلِ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مَيَ، يٌيَرِبُ، يّدَ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لُ، عٍمْكِ، شِلِكِيَ، نُن يّدَيَ.سّرّشّدُبّ كُنتِفِيٍ نَن نَ كِ، نُن عٍ نفَشَكٍرٍنيِ نَشٍيٍ نُ نَ يٍسُوَ شَ وَشَتِ.]]></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عَننَبِ نٍهٍمِ 12:1-47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