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يٍ شَ مِشِيٍ مَلَنشِ مِشِ كّمّ سٌلٌمَنَانِ، مِشِ مْشْحّن نُن سٌلٌمَسَ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كِرِ شَ دِ يٌوٍلِ نَن قِندِشِ عٍ شَ مَنفّ سِنفٍ رَ. عٍ شَ مَنفّ قِرِن ندٍ لَنشِ هَسّنُوَ شَ دِ يُدَ نَ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يٍ قِندِشِ سّرّشّدُبّيٍ رَ، نٍيٍ شِلِيٍ نَن يِ كِ؛ يٌيَرِبُ شَ دِ يّدَيَ، يَكِ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رَيَ، نُن عٍ وَلِ بٌورٍيٍ. سٍرَيَ بَبَ شِلِ شِلِكِيَ. نَ قَن بَبَ شِلِ مٍسُلَمَ. نَ قَن بَبَ شِلِ سَدْكِ. نَ قَن بَبَ شِلِ مٍرَيٌتِ. نَ قَن بَبَ شِلِ عَشِتُبَ، عَلَ شَ بَنشِ يَرٍرَ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يٍ بِرِن مَلَنشِ مِشِ كّمّ سٌلٌمَسَشَن، مِشِ مْشْحّن نُن قِرِن. عَدَيَ قَن نُ نَ، عَ نُن عَ وَلِ بٌورٍ نَشٍيٍ قِندِ دٍنبَيَ كَنيِيٍ رَ. عَدَيَ بَبَ شِلِ يٍرٌشَمَ. نَ قَن بَبَ شِلِ ثّلَلَيَ. نَ قَن بَبَ شِلِ عَمَسِ. نَ قَن بَبَ شِلِ سَكَرِ. نَ قَن بَبَ شِلِ ثَسُرَ. نَ قَن بَبَ شِلِ مَلَ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يٍ بِرِن مَلَنشِ مِشِ كّمّ قِرِن، مِشِ تٌنفٌ نَانِ نُن قِرِن. عَمَسَيِ قَن نُ نَ، عَ نُن عَ وَلِ بٌورٍ نَشٍيٍ قِندِ كُنتِفِيٍ رَ. عَ بَبَ شِلِ عَسَرّلِ. نَ قَن بَبَ شِلِ عَشٍسَيِ. نَ قَن بَبَ شِلِ مٍسِلٍمٌتِ. نَ قَن بَبَ شِلِ عِمٍ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يٍ بِرِن مَلَنشِ مِشِ كّمّ، مِشِ مْشْحّن نُن سٌلٌمَسَشَن. هَفِدٌلِ شَ دِ سَبَدِيّلِ نَن قِندِ عٍ شَ يَرٍرَتِ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يٍ قِندِشِ لٍوِكَيٍ رَ، نٍيٍ شِلِيٍ نَن يِ كِ؛ سٍمَيَ، نَشَن بَبَ شِلِ شَسُبُ. نَ قَن بَبَ شِلِ عَسِرِكَمَ. نَ قَن بَبَ شِلِ شَسَبِيَ. نَ قَن بَبَ شِلِ بُ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بّتَيِ نُن يٌسَبَدِ، لٍوِكَيٍ شَ مَنفّ نَشٍيٍ نُ عَلَ شَ بَنشِ يَءِلَن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تَنِيَ، نَشَن بَبَ شِلِ مِكَ. نَ قَن بَبَ شِلِ سَبَدِ. نَ قَن بَبَ شِلِ عَسَقِ، مَنفّ نَشَن عَلَ مَتْشْي نُن عَلَ مَشَندِ رَبَمَ. بَكِبُكِيَ نَن قِندِ نَ مَنفّ قِرِن ندٍ رَ. عَبٍدَ، نَشَن بَبَ شِلِ سَمُوَ. نَ قَن بَبَ شِلِ فَلَلِ. نَ قَن بَبَ شِلِ يٍدُتُ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وِقِ نَشٍيٍ قَ دَرِ سَلَ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وِكَ نَشٍيٍ نُ سَبَتِشِ دَرِ سَلَمُ، عَلَ شَ تَا سّنِيّنشِ، عٍ مَلَنشِ مِشِ كّمّ قِرِن، مِشِ تٌنفٌ سٌلٌمَسَشَن نُن نَا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شٍيٍ نُ هْرْ مْبَنشِ نَادّيٍ مَكَنتَمَ، نٍيٍ شِلِيٍ نَن يِ كِ؛ عَكُبُ، تَلَمْن، نُن عٍ نفَشَكٍرٍنيِيٍ نَشٍيٍ نُ نَادّيٍ مَكَنتَمَ. نٍيٍ مَلَنشِ مِشِ كّمّ، مِشِ تٌنفٌ سٌلٌقٍرٍ نُن قِ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يِلَكَيٍ، سّرّشّدُبّيٍ، نُن لٍوِكَ نَشٍيٍ لُشِ، عٍ تَن سَبَتِشِ يُدَيَ تَايٍ نَن كُي عٍ شْ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هْرْ مْبَنشِ وَلِكّيٍ سَبَتِشِ عٌقٍلِ فٍيَ نَن قَرِ. سِشَ نُن فِسٍثَ نَن قِندِ عٍ شَ مَنفّ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وِكَ نَشٍيٍ سَبَتِشِ دَرِ سَلَمُ، عٍ شَ مَنفّ قِندِشِ يُسَيِ نَن نَ. عَ بَبَ شِلِ بَنِ. نَ قَن بَبَ شِلِ شَسَبِيَ. نَ قَن بَبَ شِلِ مَتَنِيَ. نَ قَن بَبَ شِلِ مِكَ. نَ قَن بَبَ شِلِ عَسَقِ، نَشَن قِندِشِ بّيتِبَيٍ شَ مَنفّ رَ عَلَ شَ بَنشِ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يتِبَ بِرِن نُ نَ مَنفّ شُنفبٍ شَ يَامَرِ نَن بُن مَ لْشْي بِ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ثٍتَشِيَ قِندِشِ مَنفّ شَ مَرَ سِمَ نَن نَ حَمَ بّ. عَ بَبَ شِلِ مٍسٍسَبٍلِ. نَ قَن بَبَ شِلِ سٍرَ. نَ قَن بَبَ شِلِ يُ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دَ بْنسْي مِشِيٍ سَبَتِشِ كِرِيَتِ عَرَبَ، دِبٌن، يٍكَبٍسٍي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وَ، مٌلَدَ، ثّلّ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سَرِ، بٍرِ سٍي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مَ كُنتِفِيٍ نَشَ سَبَتِ دَرِ سَلَمُ تَا سّنِيّنشِ، عَ نُن مِشِ فبّتّيٍ نَشٍيٍ سُفَندِشِ عَلَ شَ مَلِ رَ. مِشِ قُ يٌ مِشِ قُ، كٍرٍن نَشَ سُفَندِ دْشْقٍ رَ دَرِ سَلَمُ. مِشِ دْنشْي نَشٍيٍ لُشِ، نٍيٍ نَشَ سَبَتِ تَا فبّتّ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كِلَفَ، مٍكٌ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رِ مْن، سٌرَهَ، يَرَ مُ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نٌوَ، عَدُلَمَ، لَكِسِ، عَسٍكَ، عٍ نُن عٍ رَبِلِنيِيٍ. عٍ نَشَ سَبَتِ قْلْقٍ بٍرِ سٍيبَ مَ سَ دْشْ هِنٌمَ فُلُنبَ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نيَمِن بْنسْي مِشِيٍ سَبَتِشِ فٍبَ، مِكِمَسِ، عَيَ، بٍتٍلِ، نُن عٍ رَبِلِنيِيٍ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مَن سَبَتِشِ عَنَتْتِ، نٌبَ، عَنَنَ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سٌرِ، رَ مَ، فِتَيِ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دِدِ، سٍبٌيِمَ، نٍبَلَتِ،]]></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لٌدِ، عٌنٌ، نُن سٍ يَءِلَنمَيٍ شَ فُلُنبَ قَن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لٍوِكَ ندٍيٍ نَشٍيٍ كٍلِشِ يُدَيَ، نٍيٍ نَشَ سَبَتِ بُنيَمِن بْشِ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حَمَ نَشَ دُبَ مِشِيٍ بّ، نَشٍيٍ بَرَ تِن لُدٍ دَرِ سَ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كَيٍ، سّرّشّدُبّيٍ، لٍوِكَيٍ، هْرْ مْبَنشِ وَلِكّيٍ، نُن سُلٍمَنِ شَ كٌنيِيٍ شَ دِيٍ، نَشٍيٍ مُ نُ نَ دَرِ سَلَمُ، نٍيٍ نَشَ سَبَتِ عٍ شْنيِ، عٍ شَ تَايٍ كُي يُدَيَ بْ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شِ مَنفّ نَشٍيٍ سَبَتِ دَرِ سَلَمُ، ندٍيٍ كٍلِ يُدَ بْنسْي نُن بُنيَمِن بْنسْي نّ. نَشٍيٍ كٍلِشِ يُدَ بْنسْي، نٍيٍ شِلِيٍ نَن يِ كِ؛ عَتَيَيَ نُن مَاسٍيَ. عَتَيَيَ بَبَ شِلِ يُسِيَ. نَ قَن بَبَ شِلِ سَكَرِ. نَ قَن بَبَ شِلِ عَمَرَيَ. نَ قَن بَبَ شِلِ سّقَتَيَ. نَ قَن بَبَ شِلِ مَهَلَلٍلِ. نَ قَن بَبَ شِلِ ثٍرٍ 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اسٍيَ بَبَ شِلِ بَرُكِ. نَ قَن بَبَ شِلِ كٌلِشٌسٍ. نَ قَن بَبَ شِلِ شَسَيَ. نَ قَن بَبَ شِلِ عَدَيَ. نَ قَن بَبَ شِلِ يٌيَرِبُ. نَ قَن بَبَ شِلِ سَكَرِ. نَ قَن بَبَ شِلِ سٍلَ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ثٍرٍ سِ شَبِلّ نَشٍيٍ سَبَتِ دَرِ سَلَمُ، عٍ قِندِشِ مِشِ كّمّ نَانِ، مِشِ تٌنفٌ سٍننِ نُن سٌلٌمَسَشَن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يٍ كٍلِشِ بُنيَمِن بْنسْي، نٍيٍ شِلِيٍ نَن يِ كِ؛ سَلُ، نُن عَ قْشِرَبِرّيٍ فَبَيِ نُن سَلَيِ. سَلُ بَبَ شِلِ مٍسُلَمَ. نَ قَن بَبَ شِلِ يٌوٍدِ. نَ قَن بَبَ شِلِ ثّدَيَ. نَ قَن بَبَ شِلِ كٌلَيَ. نَ قَن بَبَ شِلِ مَاسٍيَ. نَ قَن بَبَ شِلِ عِتِيّلِ. نَ قَن بَبَ شِلِ يّسَيَ.]]></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2026-06-15T08:24:26Z</dcterms:created>
  <dcterms:modified xsi:type="dcterms:W3CDTF">2026-06-15T08:24:26Z</dcterms:modified>
  <dc:title>Bible.com.au: عَننَبِ نٍهٍمِ 11:1-36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