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نٍهٍمِ 10: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سُلَمَ، عَبِيَ، مِيَمِ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اسِيَ، بِلِفَيِ، نُن سٍمَيَ.سّرّشّدُبّيٍ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لٍوِكَيٍ نَن يِ كِ؛عَسَنَيَ شَ دِ يٍسُوَ، شٍنَدَدِ شَ دِ بِنُوِ، كَدَ مِيّ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ن عٍ نفَشَكٍرٍنيِيٍ،سّبَنَيَ، هٌدِيَ، كٍلِتَ، ثّلَيَ، هَنَ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كَ، رٍشٌبٌ، شَسَبِ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بُدُ، سٍرٍبِيَ، سّبَنَ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هٌدِيَ، بَنِ، نُن بّ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تِفِيٍ نَن يِ كِ؛ثَرٌ سٌ، مٌوَبَ ثَشَتِ، عٍلَمَ، سَتُ، بَ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بُنِ، عَسِفَدِ، بِبَ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دٌنِيَ، بٍفِقَيِ، عَدِ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مَ شَ نَتّ تٌنفٌ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تّرِ، شٍسٍكِيَ، عَسُ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هٌدِيَ، شَسُمَ، بٍسٍ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رِقِ، عَنَتْتِ، نٍبَ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فَثِيَسِ، مٍسُلَمَ، شٍسِ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سٍسَبٍلِ، سَدْكِ، يَدُوَ،]]></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ثّلَتَيَ، هَنَن، عَنَ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هٌسٍيَ، شَنَنِيَ، شَسُ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هَلٌشٍسِ، ثِلِشَ، سٌبٍ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رٍشُمِ، شَسَبَنَ، مَاسٍ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هَيَ، هَنَن، عَنَ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بِرِن كُي، مُشُ بَرَ يِ نَتّ سّبّشِ تٌنفٌ، مُشُ شَ مَنفّيٍ، لٍوِكَيٍ، نُن مُشُ شَ سّرّشّدُبّيٍ شَ تْنشُمَ دْشْشِ عَ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لُكُ، شَرِ مَ، نُن بَان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حَمَ دْنشْي بِرِن، سّرّشّدُبّيٍ، لٍوِكَيٍ، نَادّ مَكَنتّيٍ، بّيتِبَيٍ، هْرْ مْبَنشِ وَلِكّيٍ، نُن مِشِ نَشٍيٍ بِرِن مِنِ سِ فبّتّيٍ يَ مَ عٍ بِرَ عَلَ شَ سّرِيّ قْشْ رَ، عٍ شَ فِنّيٍ، عٍ شَ دِ شّمّيٍ، عٍ شَ دِ فِنّيٍ، نُن مِشِ نَشٍيٍ بِرِن قٍ قَهَامُ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يٍ بِرِن نَشَ كَقُ عٍ نفَشَكٍرٍنيِ كُنتِفِيٍ مَ. عٍ نَشَ عٍ رَكَلِ عٍ شَ بِرَ عَلَ شَ سّرِيّ قْشْ رَ، عَلَ شَ كٌنيِ مُنسَ نَشَن قِشِ عٍ مَ، عٍ شَ عٍ مَرِفِ عَلَتَلَ شَ يَامَرِ، عَ شَ مَسٍنيِ، نُن عَ شَ سّرِيّ بِرِن نَبَتُ.»]]></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شُ نَشَ نَتّ تٌنفٌ مُشُ شَ تٌندِ مُشُ شَ دِيٍ قِدٍ يِ بْشِ مِشِيٍ مَ. مُشُ قَن شَ تٌندِ عٍ شَ دِ فِنّيٍ قٍندٍ مُشُ شَ دِ شّمّيٍ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شُ مُ سٍسٍ سَرَ مَ مَلَبُي لْشْييٍ نُن سَلِ لْشْييٍ، يِ بْشِ مِشِيٍ قَمَ نَشٍيٍ رَ عَلْ مّنفِ، شَ نَ مُ عَ رَ سٍ فبّتّ. حّ سٌلٌقٍرٍ ندٍ بِرِن نَ، مُشُ مُ بْشِ رَوَلِمَ، مُشُ مَن دِحّمَ نّ دٌنِيٍ بِرِ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حّ يٌ حّ مُشُ شَ فبٍتِ ندٍ بَ، عَ شَ رَوَلِ مُشُ مَرِفِ عَلَ شَ هْرْ مْبَنشِ كُ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 سّرّشّ تَامِ، سَنسِ شْرِ نَشٍيٍ بَمَ سّرّشّ رَ لْشْ يٌ لْشْ، سّرّشّ فَن دَاشِ نَشٍيٍ بَمَ لْشْ يٌ لْشْ، نَشٍيٍ بَمَ مَلَبُي لْشْييٍ، نَشٍيٍ بَمَ كِكٍ نّينّ تِ لْشْييٍ، نَشٍيٍ بَمَ سَلِ لْشْييٍ، نَشٍيٍ بَمَ سّنِيّنيِ شَ قٍ رَ، نَشٍيٍ بَمَ عِسِرَيِلَ شَ يُنُبِ شَقَرِقٍ رَ، عَ نُن وَلِ نَشَن بِرِن نَبَمَ مُشُ مَرِفِ عَلَ شَ بَنشِ كُ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سّرّشّدُبّيٍ، لٍوِكَيٍ، نُن حَمَ بِرِن نَشَ نَتّ تٌنفٌ عَلَ شَ مَلِ رَ، شَبِلّيٍ نَشٍيٍ قَمَ يٍفٍ رَ عَ وَشَتِ كِ مَ، نَشَن فَنمَ عَلَ شَ بَنشِ كُي، عَلْ عَ سّبّشِ كِتَابُي كُي كِ نَ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مُشُ نَشَ نَتّ تٌنفٌ حّ يٌ حّ مُشُ شَ مُشُ شَ بْشِ دَشَمُي سِنفٍيٍ نُن مُشُ شَ سَنسِ بٌفِ سِنفٍيٍ شَنِن عَلَتَلَ شَ بَنشِ.]]></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مُشُ مَن شَ مُشُ شَ دِ شّمّ سِنفٍيٍ نُن مُشُ شَ شُرُ سٍ دِ سِنفٍيٍ شَنِن سّرّشّدُبّيٍ شْن مَ، مُشُ مَرِفِ عَلَ شَ بَنشِ كُي، عَلْ عَ سّبّشِ كِتَابُي كُي كِ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لِيٍ نَن يِ كِ؛فٌمِنَ نٍهٍمِ شَكَلَيَ شَ دِ، سٍدٍكِ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مُشُ نَشَ نَتّ تٌنفٌ، مُشُ شَ مُشُ شَ قَرِن شُن سِنفٍيٍ، سَنسِ بٌفِ سِنفٍيٍ، وّنِ نّينّ، نُن تُرٍ نّينّ شَنِن مُشُ مَرِفِ عَلَ شَ هْرْ مْبَنشِ بِلِيٍ كُي سّرّشّدُبّيٍ بّ. مُشُ مَن شَ قَرِلّ قِ لٍوِكَيٍ مَ. عٍ لُمَ سِفَ رَ نَ قَرِلّ قْشْ رَ مُشُ وَلِمَ دّننَشّ.]]></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شَ نَ رَبَ هَرُنَ بْنسْي سّرّشّدُبّ ندٍ يَ شْرِ. عٍ شَ قَرِلّ بَ نَ قَرِلّ نَن كُي، عٍ قَ نَ تَن شَنِن هْرْ مْبَنشِ بِلِيٍ كُي، دَشَمُي رَفَتَمَ دّننَ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سِرَيِلَكَيٍ نُن لٍوِكَيٍ شَ نَ مّنفِ، وّنِ نّينّ، نُن تُرٍ نّينّ شَنِن نَ بِلِيٍ كُي هْرْ مْبَنشِ شَ سٍيٍ سَشِ دّننَشّ. سّرّشّدُبّيٍ، نَادّ كَنتَيٍ، نُن بّيتِبَيٍ قَن نَ مّننِ نّ. مُشُ مُ مُشُ مَرِفِ عَلَ شَ هْرْ مْبَنشِ رَبٌلٌ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رَيَ، عَسَرَيَ، يٍرٍ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ثَسُرَ، عَمَرَيَ، مَلَ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تُسِ، سّبَنَيَ، مَلُ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رِ مَ، مٍرٍ مٌتِ، عَبَدِيَسِ،]]></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نِيّلِ، فِنّتْن، بَرُكِ،]]></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2026-06-15T07:58:00Z</dcterms:created>
  <dcterms:modified xsi:type="dcterms:W3CDTF">2026-06-15T07:58:00Z</dcterms:modified>
  <dc:title>Bible.com.au: عَننَبِ نٍهٍمِ 10:1-40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