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نٍهٍمِ 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 قَلَ نّ عِ شَ كٌنيِ عَننَبِ مُنسَ بّ، ‹شَ وٌ مُ لُمَ تِنشِنيِ كُي، ﭑ قَمَ نّ وٌ رَيٍنسٍندٍ حَمَنّيٍ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شَ وٌ سَ وٌ يّتّ رَفبِلٍن ﭑ مَ، وٌ مَن بِرَ ﭑ مَ سّرِيّ قْشْ رَ، ﭑ سَ وٌ تٌنفٌمَ نّ يِرٍ مَكُيٍ، ﭑ قَ وٌ رَ يِرٍ ﭑ دّننَشّ سُفَندِشِ ﭑ شِلِ مَتْشْقٍ رَ.›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تَن نَن نَ عِ شَ كٌنيِيٍ رَ، عِ شَ حَمَ، عِ نَشٍيٍ رَ مِنِشِ كٌنيِيَ كُي عِ سّنبّ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ﭑ بَرَ عِ مَشَندِ، عِ شَ تِن عِ تُلِ مَتِدٍ عِ شَ كٌنيِيٍ شَ مَشَندِ رَ، نَشٍيٍ فَاشُمَ عِ شِلِ رَ. عِ شَ سْونّيَ رَبَ ﭑ بّ تٌ. ﭑ سِفَمَ مَنفّ نَشَن شْن، عِ شَ عَ نِيَ عَ شَ هِننّ ﭑ نَ.»نَ تّمُي ﭑ تَن نَن نُ نَ مَنفّ شَ مِنسٍ رَدَنفِمَ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ٍهٍمِ شَ 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نٍهٍمِ، شَكَلَيَ شَ دِ، شَ مَسٍنيِ نَن يَ. عَتَسَكَسِ شَ مَنفّيَ حّ مْشْحّن ندٍ، كِسِلٍوِ كِكٍ رَ، ﭑ تَن نٍهٍمِ نُ سَبَتِشِ سُسٍ تَا سّنبّمَ نَن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فَشَكٍرٍنيِ شَنَنِ نُن شّمّ ندٍيٍ نَشَ قَ، كٍلِ يُدَيَ بْشِ مَ. ﭑ نَشَ عٍ مَشْرِن يُوِقِيٍ شَ قٍ مَ، نَشٍيٍ كٍلِ كٌنيِيَ كُي، عٍ قَ سَبَتِ يُدَيَ. ﭑ مَن نَشَ عٍ مَشْرِن دَرِ سَلَمُ تَا شَ ق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ﭑ يَابِ، «نَشٍيٍ كٍلِشِ كٌنيِيَ كُي، عٍ سِفَ يُدَيَ، عٍ نَ تْورّ نُن يَافِ نَن كُي. دَرِ سَلَمُ تّتّ يِرٍ ندٍ كَنَشِ، عَ نَادّيٍ فَنشِ.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نَ مَسٍنيِ مّ، ﭑ نَشَ وَ، ﭑ نَشَ سُن، ﭑ نَشَ كٌورٍ مَنفّ مَشَندِ. ﭑ نَشّ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، عَلَ نَشَن نَ كٌورٍ مَ، عَلَ شُنفبٍ نَشَن مَفَاشُ، نَشَن سَاتّ مَبَنبَنشِ مِشِيٍ بّ نَشٍيٍ عَ شَنُشِ، عٍ قَ بِرَ عَ شَ يَامَرِيٍ قْشْ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تُلِ مَتِ عِ شَ كٌنيِ شَ مَشَندِ رَ. عِ شَ ﭑ تٌ. كْي نُن يَنيِ رَ ﭑ عِ مَشَندِ مَ عِ شَ كٌنيِ عِسِرَيِلَكَيٍ بّ. مُشُ بَرَ يُنُبِ رَبَ عِ رَ، ﭑ تَن، ﭑ مَ دٍنبَيَ، نُن عِسِرَيِلَكَيٍ بِرِ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َرَ قٍ حَاشِ رَبَ عِ رَ. مُشُ بَرَ عِ شَ مَسٍنيِ، عِ شَ سّرِيّ، نُن عِ شَ يَامَرِيٍ مَتَندِ، عِ نَشٍيٍ قِ عِ شَ كٌنيِ عَننَبِ مُنسَ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2026-08-15T13:59:00Z</dcterms:created>
  <dcterms:modified xsi:type="dcterms:W3CDTF">2026-08-15T13:59:00Z</dcterms:modified>
  <dc:title>Bible.com.au: عَننَبِ نٍهٍمِ 1:1-11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