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شُمُ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نٍوٍ، وٌ قِسَ تٍبٍسٍ بّ،تَا نَشَن دْشْشِ نِلِ شُرٍ سَلٌنيِيٍ تَفِ،يٍ فبٌ دّننَشّ؟بَا نُ قِندِشِ عَ شَ تّتّ مَكَنتَشِ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سِ نُن مِسِرَ نُ سّنبّ قِمَ نّ عَ مَ،ثُتِ نُن لِبِيَ نُ عَ مَلِ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تٍبٍسٍ قَن بَرَ شَنِن كٌنيِيَ كُي حَمَنّ مَ،عَ شَ دِيٍ بَرَ قَشَ كِرَ شُنيِيٍ رَ،عَ شَ كُنتِفِيٍ بَرَ مَيٍفٍتِ سِفَقٍ رَ كٌنيِيَ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تَن دَفَلَنمَ نّ عَلْ سِيسِلَيٍ،وٌ وٌ نْشُنمَ نّ وٌ يَشُييٍ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بَنشِ مَكَنتَشِيٍ لُشِ نّ عَلْ شْرّ بِلِيٍ،قٌيٍ نَشٍيٍ بٌفِ رَيٌلٌنمَ مِشِيٍ شَ دٍبٍ كُي نَشٍيٍ وَ مَ عٍ دٌنقٍ.]]></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فِنّ دٌرٌ نَن قَ لُشِ وٌ شَ بْشِ مَ،سْورِيٍ مُ نَ سْنْن نَشٍيٍ وٌ مَكَنتَمَ،وٌ شَ نَادّيٍ رَبِشِ وٌ يَشُييٍ يَ رَ،تّ بَرَ نَ بَلَنسٍيٍ فَ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يٍ بَ، بَرِ مَ فٍرٍ نَ قَقٍ،وٌ ندٍ سَ وٌ شَ تّتّ قَرِ.وٌ بٌورَ رَقَلَ، وٌ بِرِكِ بْن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نِ، تّ قَمَ نّ وٌ شَ تَا فَندٍ عَلْ تُفُمِيٍ،سَنتِدّفّمَ قَمَ نّ وٌ سْنتْدٍ.وٌ وٌ مَلَن عَلْ تُفُمِيٍ،وٌ وٌ مَلَن عَلْ كَتٌ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بَرَ يُلّيٍ رَوُيَ وٌ شْنيِ دَنفِقٍ تُنبُييٍ رَ كٌورٍ مَ.وٌ بَرَ لُ عَلْ تُفُمِيٍ نَشٍيٍ تُفَنمَ، عٍ سِ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شَ سْورِيٍ لُشِ نّ عَلْ تُفُمِ نَشٍيٍ نَ تّتّ قَرِ فّيسّفّ،كْنْ سٌفٍ نَ تٍ، عٍ تُفَن،عٍ سِفَ يِرٍ مِشِ مُ دّننَشّ كٌلٌ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نٍوٍ شَ حْ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رِيَ مَنفّ، عِ شَ يَرٍرَتِيٍ نَ شِقٍ،عِ شَ كُنتِفِيٍ سَشِ،عِ شَ حَمَ بَرَ يٍنسٍن يّ فٍيَيٍ قَرِ،مِشِ يٌ مُ نْمَ عٍ شُنلَ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فبَلٌي فبٌ، عِ شَ قِ مُ يَلَنمَ.مِشِ نَشٍيٍ بِرِن عِ شَ تْورّ شَ قٍ مّمَ،عٍ عٍ بّلّشّ بْنبْمَ نّ حّلّشِنيِ مَ،بَرِ مَ مِشِ يٌ مُ نَ وٌ مُ كٌبِحَ رَبَشِ نَشَ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شَنكَتّ نَ يِ تَا قَشّتِ بّ،نَشَن نَقٍشِ يَنقَنتٍيَ، سٍ مُحَشِيٍ، نُن تْورْ مِشِ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لُشُسِنيِ شُي مِنِمَ نَا،سْورِ رَفِسٍ سَنيِيٍ شُي مِنِمَ،سٌييٍ عٍ فِمَ، سْورِ رَفِسٍ عٍ عِمَشَ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ي رَفِيٍ فٍرٍ سٌمَ،سَنتِدّفّمَ لِنتَنمَ عَلْ تّ لُوتِيٍ،تَنبّ وٌلِمَ عَلْ سٍيَمَكْنيِيٍ،مِشِ قَشَشِيٍ رَلَنتَنشِ يِرٍ بِرِن مَ،قُرٍ سَشِيٍ مُ حْنمَ،مِشِيٍ عٍ سَنيِ رَدِنمَ قُرٍ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بِرِن قَتَنشِ عَ شَ سّنِيّنتَرٍحَ نَن مَ.عَ سِيٍ مَبّندُنمَ عَ شَ لَنفٌيحَ رَ،عَ حَمَنّيٍ مَدَشُمَ عَ دُورٍ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عَلَتَلَ شَ مَسٍنيِ نَن يَ؛«ﭑ كٍلِمَ نّ وٌ شِلِ مَ،ﭑ وٌ رَيَافِمَ نّ سِ بِرِن يَ شْرِ،ﭑ وٌ مَفٍلِ تِ حَمَنّيٍ بِرِن يَ 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وٌ مَكٌتٌمَ نّ نْشْي رَ، ﭑ وٌ رَيَا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مِشِ يٌ نَ وٌ تٌ، عَ عَ فِمَ نّ وٌ مَ،عَ قَ عَ قَلَ، ‹نِنٍوٍ بَرَ كَنَ.ندٍ كِنِكِنِمَ عَ مَ؟ندٍ عَ مَدُندُ مَ؟›»]]></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2026-06-09T23:10:56Z</dcterms:created>
  <dcterms:modified xsi:type="dcterms:W3CDTF">2026-06-09T23:10:56Z</dcterms:modified>
  <dc:title>Bible.com.au: عَننَبِ نَشُمُ 3:1-19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