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نَشُمُ 2: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امَرِ قِشِ تَاكَيٍ شَ شَنِن كٌنيِيَ كُي.عَ شَ فِنّيٍ سِفَمَ نّ وَ رَ سُننُنيِ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نٍوٍ بَرَ لُ عَلْ يٍ رَفَتَدٍ عِبْوشِ،عَ يٍ قَ مِنِ بْشِ مَ.ندٍ عَ قَلَمَ، «وٌ بَ نَ رَبَقٍ، وٌ كٍلِ نَا.»كْنْ مِشِ يٌ مُ فبِلٍنمَ نَ قْشْ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بٌورٍيٍ عَ قَلَمَ، «وٌ فبٍتِ نُن شّيمَ تٌنفٌ.نَاقُلِ فبٍفبٍ نَ عٍ 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سَرّ، تُشُنسَنيِ، نُن فبَلٌي!لِمَنِيَ بَرَ بَ عٍ يِ رَ،عٍ سَنيِيٍ مُ شَنقٍ عٍ بُن مَ،عٍ بْحّ نَ تْورْقٍ،عٍ لَهَلّ بَرَ مَسَ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تَا سّنبّمَ نَشَن نُ لُشِ عَلْ يّتّ لُدٍ،يّتّ يْرّيٍ نُن عٍ نفَ نُ مَلَبُشِ شَشِلِسَ كُي دّننَشّ،نَ تَا مُنسٍ سْتْشِ يِ كِ؟]]></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يّتّ سّنبّمَ نُ سُبٍ قَشَمَ عَ شَ فِنّ نُن عَ شَ دِيٍ بّ،عَ نُ عَ شْنيِ رَقٍمَ سُبٍ عِبْوشِ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نفّ عَلَتَلَ شَ مَسٍنيِ نَن يَ؛«ﭑ كٍلِمَ نّ وٌ شِلِ مَ،ﭑ وٌ شَ سْورِ رَفِسٍيٍ فَنمَ نّ،ﭑ وٌ شَ يّتّ يْرّيٍ قَشَمَ نّ سَنتِدّفّمَ رَ،ﭑ سُبٍ بِرِن بَمَ نّ وٌ يِ رَ دُنِحَ.وٌ شَ شّيرَيٍ شُي مُ مّمَ سْنْ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نِنٍوٍ شَ حَشَنكَتّ]]></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يرَ نَ قَقٍ فٍيَيٍ قَرِ،عَ قَقٍ شِبَارُي قَنيِ رَ وٌ بّ،عَ بْحّسَ مَسٍنيِ نَن تِمَ وٌ بّ.يُدَيَكَيٍ، وٌ شَ وٌ شَ سَلِيٍ رَبَ،وٌ شَ وٌ شَ لَايِدِيٍ رَكَمَلِ عَلَ بّ،بَرِ مَ مِشِ حَاشِيٍ مُ قَمَ وٌ سْنتْدٍ سْنْ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نٍوٍكَيٍ، وٌ يَشُييٍ نَ قَقٍ وٌ شِلِ مَ.وٌ وٌ شَ تّتّ مَكَنتَ،وٌ مّينِ وٌ شَ كِرَ مَ،وٌ وٌ تَفِ عِشِرِ،وٌ شَ لِمَنِيَ، وٌ شَ سّنبّ سْتْ،]]></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بَرِ مَ عَلَتَلَ قَمَ نّ يَشُبَ شُن نَكٍلِدٍ،عَ قَمَ نّ عِسِرَيِلَ عِتٍدٍ،هَلِ كَسَرّ تٌ تِ عٍ شَ بْشِ مَ، عٍ شَ سَنسِيٍ نَشَ تُشُنسَ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يَشُييٍ شَ سْورِيٍ نَ وُرٍ لٍقَيٍ فبٍيلِشِ شَنِنقٍ،دٌنمَ فبٍيلِ رَفٌرٌشِ عٍ مَ.عٍ شَ سْورِ رَفِسٍيٍ يَنبَمَ عَ قَنيِ رَ،عٍ شَ تَنبّيٍ شَاحّشِ فٍرٍ شِلِ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فِسٍيٍ عٍ فِمَ كِرَيٍ رَ،عٍ فبَتَشِ سٌقٍ رَ فٍرٍ كُي.عٍ لُشِ عَلْ سٍيَمَكْنيِ نَشَن دَنفِمَ كٌورٍ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ورِ سُفَندِشِيٍ شّيمَ نَا،عٍ شُلُن سِفَقٍ رَ تَا تّتّ يِرٍ، عٍ سَ فٍرٍ سٌ.]]></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مَنفّ شَ بَنشِ نَادّ رَبِ، عٍ بِرِن سٌ نَ كُي.]]></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2026-08-15T13:56:46Z</dcterms:created>
  <dcterms:modified xsi:type="dcterms:W3CDTF">2026-08-15T13:56:46Z</dcterms:modified>
  <dc:title>Bible.com.au: عَننَبِ نَشُمُ 2:1-14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