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شُمُ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نِنٍوٍ شُن نَكَنَمَ نّ،عَ عَ يَشُييٍ كٍرِ مَ دِ مِ نَ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نٍوٍ، وٌ قّيرّ مُندُن قٍنقٍ عَلَتَلَ شِلِ مَ؟عَ تَن نَن سْنتْي تِمَ كٍرٍ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مَ نّ لُدٍ عَلْ عٍ كَنكَنشِ تُنبٍ كُنسِيٍ نَن نَ،عَلْ عٍ سِيسِشِ بٍيرٍ نَن نَ،عَلْ سّشّ شَرَشِ نَشَن فَنشِ قٍوٌ.]]></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نٍوٍكَ ندٍ بَرَ قٍ حَاشِ رَبَ عَلَتَلَ رَ،عَ مِشِيٍ رَ سِشِ قٍ كٌبِ نَ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شَ مَسٍنيِ نَن يَ عٍ شَ قٍ رَ؛«هَلِ وٌ يَشُييٍ وُيَ، عٍ شُن قَمَ نّ رَكَنَدٍ، عٍ حْن.ﭑ بَرَ وٌ تَن يُدَيَكَيٍ تْورْ،كْنْ ﭑ مُ نَ رَبَمَ سْ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كْسِ ﭑ وٌ بَمَ نّ وٌ يَشُييٍ شَ نْي بُن مَ،ﭑ لُوتِيٍ بٌلٌن وٌ شِرِشِ نَشٍ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 مَسٍنيِ نَن يَ وٌ تَن نِنٍوٍكَيٍ شَ قٍ رَ؛«وٌ بْنسْي قَمَ نّ حْندٍ.ﭑ وٌ شَ كُيٍ مَسٌلِشِيٍ نُن وٌ شَ كُيٍ نَشٍيٍ يَءِلَنشِ وُرٍ رَ،نَشٍيٍ نَ وٌ شَ عَلَيٍ شَ بَنشِيٍ كُي،ﭑ نٍيٍ بِرِن كَنَمَ نّ.ﭑ وٌ سْنتْمَ نّ، بَرِ مَ وٌ حَا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شْنّ نِنٍوٍ شِلِ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سٍنيِ شْرْشْي نَن يَ نِنٍوٍ شَ قٍ رَ، عَلَ نَشَن مَسٍن عَننَبِ نَشُمُ عٍلٍكٌسِكَ بّ.عَلَتَلَ مَفَاشُ، عَ فبٍحْشْقٍ مُ كَنَ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عَ فبٍحْشْمَ نّ،عَ شَ شْنّ سّنبّ فبٌ عَ يَشُييٍ مَبِرِ،عَ مُ دِحّمَ عٍ مَ مَقُرٍن مَقُ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لَتَلَ مُ شْنْمَ مَقُرٍن مَقُرٍن،عَ سّنبّ فبٌ هَن.عَلَتَلَ مِشِ حَاشِ سَرٍ رَفبِلٍنمَ نّ قٍ حَاشِ رَبَيٍ مَ.عَ شَ حّرّ لُمَ نّ عَلْ تُرُننَادّ نَشَن شُبٍ رَتٍمَ،عَ تِشِ نُشُييٍ 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شَاحّ بَا مَ، عَ شْرِ مَ نّ،عَ شُرٍ بِرِن نَشَرَ،عَ بَسَن نُن كَرٍ مٍلٍ قِندِ فبٍنفبٍرٍنيِ رَ،عَ لِبَن سَنسِيٍ لِسِ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فٍيَيٍ رَ سّرّنمَ نّ، عٍ شُنُ عَلْ كُمِ تُرٍ.بْشِ سّرّنمَ نّ عَ يَ عِ،دُنِحَ مِشِيٍ بْحّ مِنِ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دٍ نْمَ تِدٍ عَ شَ شْنّ يَ رَ؟ندٍ نْمَ تِدٍ عَ شَ بْحّتٍ يَ عِ؟عَ شَ شْنّ لُمَ نّ عَلْ تّ، نَشَن فّمّيٍ بُلَ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قَن، عَ كَنتَرِ قِمَ نّ تْورْ مِشِيٍ مَ،عَ مّينِمَ نّ مِشِيٍ مَ نَشٍيٍ عٍ يّتّ تَشُمَ عَ رَ.]]></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2026-06-15T08:18:01Z</dcterms:created>
  <dcterms:modified xsi:type="dcterms:W3CDTF">2026-06-15T08:18:01Z</dcterms:modified>
  <dc:title>Bible.com.au: عَننَبِ نَشُمُ 1:1-14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