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نُ نَ فٌرٌقٍ فٍيَ قَرِ، عِسَ نَشَ عَ مَتِنتِن عٍ رَ، عٍ قٍ نَشَن تٌشِ عٍ يَ رَ، عٍ نَشَ عَ قَلَ مِشِ يٌ بّ، هَن بٍيمَنُن عَدَ مَ شَ دِ شَ كٍلِ قَ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نَ رَفَتَ عٍ شَشِلِ مَ، عٍ نُ عٍ بٌرٍ مَشْرِن، «عَ تٌ عَ قَلَ عَ عَ كٍلِمَ قَشّ مَ، نَ مُنسٍ مَسٍ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سَ مَشْرِن، «مُنقٍ رَ سّرِيّ كَرَ مْشْيٍ عَ قَلَمَ عَ قٌ عَننَبِ عٍلِيَ نَن سِنفٍ شَ 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مَسٍن عٍ بّ، «نْندِ نَ عَ رَ. عَننَبِ عٍلِيَ نَن سِنفٍ قَمَ يَتِ، عَ قٍ بِرِن يَءِلَن. عَ مَن سّبّشِ مُنقٍ رَ، عَ قٌ عَدَ مَ شَ دِ شَ تْورّ فبٍفبٍ سْتْ، مِشِيٍ عَ مَبٍ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شَ عَ قَلَ وٌ بّ، عَننَبِ عٍلِيَ حَن بَرَ قَ، كْنْ عٍ بَرَ عٍ وَشْنقٍ بِرِن نِيَ عَ رَ، عَلْ عَ شَ قٍ سّبّشِ كِ نَشّ.»عِسَ حِننّ كٍرِقٍ دِ مّدِ قْشْ رَمَتِيُ ١٧‏؛١٤ ٬ ٢٣، لُكِ ٩‏؛٣٧ ٬ ٤٥]]></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نبِ، عٍ نَشَ سَ قْشِرَبِرّ بٌورٍيٍ لِ، عٍ نُن سّرِيّ كَرَ مْشْيٍ نُ نَ شْرْشْقٍ عٍ شَ وْيّنيِيٍ كُي، حَمَ فبٍفبٍ قَن نُ نَ عٍ رَبِلِ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حَمَ قّقّ عِسَ تٌ، عٍ نَشَ كَابَ، عٍ عٍ فِ، عٍ شَ سَ عَ شّي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نَشَ عٍ مَشْرِن، «وٌ نُن يٍيٍ نَ وْيّنقٍ يِ مْولِ رَ مُنقٍ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مّ ندٍ نَشَ عَ يَابِ حَمَ تَفِ، «كَرَ مْشْ، ﭑ قَشِ ﭑ مَ دِ شّمّ نَن نَ عِ شْن، بَرِ مَ حِننّ نَ عَ قْشْ رَ نَشَن بَرَ عَ دّ بٌ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كٍلِ عَ رَ دّدّ، عَ عَ رَبِرَ مَ نّ بْشِ، عَ دّ شُنقّ نُ قَ مِنِ، عَ نُ عَ حِنيِ رَشِن، عَ قَتٍ بِرِن شْرْشْ عَ رَ. ﭑ بَرَ عِ قْشِرَبِرّيٍ مَيَندِ عٍ شَ يِ حِننّ كٍرِ عَ قْشْ رَ، كْنْ عٍ 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مَن نَشَ عَ مَسٍن عٍ بّ، «ﭑ شَ نْندِ قَلَ وٌ بّ، مِشِ ندٍيٍ تِشِ وٌ يَ مَ بٍ، نَشٍيٍ مُ قَشَمَ قٌ عٍ عَلَ شَ مَنفّيَ نِينِ تٌ قَ رَ سّنبّ كُي.»عِسَ نْرْقٍمَتِيُ ١٧‏؛١ ٬ ١٣، لُكِ ٩‏؛٢٨ ٬ ٣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نَشَ عٍ يَابِ، «وٌ تَن دَنشَنِيَتَرٍ بْنسْي، ﭑ شَ لُ وٌ سّيتِ مَ هَن مُن تّمُي؟ ﭑ شَ تِ وٌ بُن مَ هَن مُن لْشْي؟ وٌ قَ نَ دِ رَ ﭑ 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قَ عَ رَ عَ شْن. حِننّ تٌ عِسَ تٌ، عَ نَشَ دِ رَبِرَ كٍرٍن نَ، عَ نُ قَ عَ مَحِندِفِلِن بْشِ، عَ دّ شُنقّ نُ 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شَ عَ بَبَ مَشْرِن، «يِ رَبَمَ عَ رَ كَبِ مُن تّمُي؟» عَ نَشَ عَ يَابِ، «كَبِ عَ دِ مّدِ تّمُ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نمَيَ وُيَشِ يِ حِننّ عَ رَبِرَ مَ تّ شْورَ، شَ نَ مُ يٍ، عَلَكٌ عَ شَ عَ قَشَ. كْنْ شَ عِ نْمَ قٍ ندٍ رَ، مُشُ مَلِ. كِنِكِنِ مُ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عَ مَسٍن عَ بّ، «عِ نَشّ، شَ ﭑ نْمَ. قٍقٍ مُ نَ نَشَن مُ نْمَ رَبَدٍ مِشِ بّ شَ دَنشَنِيَ نَ عَ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 بَبَ قَن نَشَ عَ شُي عِتٍ كٍرٍن نَ عِسَ مَيَندِقٍ رَ، «دَنشَنِيَ نَ ﭑ بّ، كْنْ ﭑ مَلِ ﭑ مَ دَنشَنِيَتَرٍحَ شَ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تٌ حَمَ تٌ، عٍ قَقٍ عٍ فِ رَ، عَ نَشَ وْيّن حِننّ رَ، «عِ تَن حِننّ نَشَن بَرَ يِ دِ دّ بٌبٌ، عِ عَ تُلِ شْرِ، ﭑ بَرَ عِ يَامَرِ، فبِلٍن عَ قْشْ رَ، عِ مَن نَشَ عَ تْورْ سْ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ننّ نَشَ سْنشْ، عَ دِ رَكٍتُن عَ رَ عَ حَاشِ رَ، عَ قَ فبِلٍن عَ قْشْ رَ. دِ نَشَ لُ عَلْ عَ قَشَشِ نّ. مِشِ فبٍفبٍ نَشَ عَ قَلَ، «عَ بَرَ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سَ نَشَ عَ سُشُ عَ بّلّشّ مَ، عَ عَ رَكٍلِ، دِ قَن نَشَ 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 تٌ سٌ بَنشِ، عَ قْشِرَبِرّيٍ نَشَ عَ مَشْرِن عٍ دٌرٌ مَ، «مُنقٍ رَ مُشُ تَن مُ نْ نَ حِننّ كٍرِ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سٍننِ دَنفِ شَنبِ، عِسَ نَشَ ثِيّرِ، يَكِ، نُن يَيَ شَنِن عٍ دٌرٌ مَ فٍيَ عِتٍشِ ندٍ قَرِ. مّننِ عِسَ نَشَ مَسَرَ، عَ نْرْ عٍ يَ شْ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مَسٍن عٍ بّ، «يِ حِننّ مْولِ تَن كٍرِ مَ مِشِ قْشْ رَ عَلَ مَشَندِ نَن تُن نَ.»عِسَ عَ شَ قَشّ نُن مَرَكٍلِ شَ قٍ مَسٍنقٍ سَنمَيَ قِرِن ندٍمَتِيُ ١٧‏؛٢٢ ٬ ٢٣، لُكِ ٩‏؛٤٣ ٬ ٤٦]]></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كٍلِ مّننِ، عٍ فَلِلٍ بْشِ عِفِرِ. عِسَ مُ نُ وَ مَ مِشِيٍ شَ عَ يِرٍ كٌلٌ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رِ مَ عَ نُ نَ عَ قْشِرَبِرّيٍ شَرَنقٍ نّ. عَ نَشَ عَ مَسٍن عٍ بّ، «عَدَ مَ شَ دِ سَمَ نّ مِشِيٍ بّلّشّ، عٍ عَ قَشَ. عَ شَ قَشّ شِ سَشَن دَنفِ شَنبِ، عَ مَن كٍلِمَ نّ قَشّ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عَ قْشِرَبِرّيٍ مُ عَ شَ وْيّنيِ قَهَامُ، عٍ مَن مُ سُو سَ عَ مَشْرِندٍ.مِشِ نَشَن تِدٍ فبٌمَتِيُ ١٨‏؛١ ٬ ٥، لُكِ ٩‏؛٤٦ ٬ ٤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سٌ كَثّرّنَمُ. عٍ مَن تٌ سٌ بَنشِ كُي، عِسَ نَشَ عٍ مَشْرِن، «وٌ نُ نَ وْيّنيِ مُندُن كِرَ شْ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عٍ مُ سٍسٍ قَلَ، بَرِ مَ عٍ تٌ نُ وْيّنمَ عٍ بٌرٍ بّ كِرَ شْن، عٍ نُ وَ مَ عَ كٌلٌنقٍ نّ نَشَن تِدٍ فبٌ عٍ 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عِسَ تٌ عَ مَفٌرٌ، عَ نَشَ يِ مِشِ قُ نُن قِرِن شِلِ، عَ عَ مَسٍن عٍ بّ، «شَ مِشِ يٌ وَ قِندِقٍ يَرٍرَتِ رَ، قٌ نَ كَنيِ شَ قِندِ بِرِن شَ شَنبِرَتِ رَ، عَ قِندِ بِرِن هَيِ قَنمَ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سَ نَشَ دِ مّدِ ندٍ تٌنفٌ، عَ عَ تِ عٍ تَفِ. عَ نَشَ دِ مّدِ دْشْ عَ سَن مَ، عَ قَ عَ مَسٍن عَ قْشِرَبِرّيٍ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يٌ نَشَن يِ دِ مّدِ مْولِ رَ سّنّمَ ﭑ شِلِ رَ، نَ كَنيِ بَرَ ﭑ تَن يّتّ يَتِ رَ سّنّ. مِشِ يٌ ﭑ نَسّنّ، نَ كَنيِ مُ ﭑ تَن فبَنسَن شَ رَ سّنّشِ. عَ بَرَ ﭑ شّيمَ قَن نَسّنّ.»قِندِقٍ عِسَ قْشِرَبِرّ رَلُكِ ٩‏؛٤٩ ٬ ٥٠]]></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يَ نَشَ عَ قَلَ عَ بّ، «كَرَ مْشْ، مُشُ بَرَ شّمّ ندٍ تٌ عَ حِننّ كٍرِ مَ مِشِ قْشْ رَ عِ شِلِ سَابُي رَ. مُشُ بَرَ كَتَ عَ شَ بَ نَ مَ، بَرِ مَ عَ مُ بِرَشِ وٌن قْ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سٌسٍيٍ نَشَ قِيشّ عَ مْولِ ندٍ رَ نَشَن مُ تٌمَ دُنِحَ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نَشَ عَ مَسٍن، «وٌ نَشَ عَ رَتْن، بَرِ مَ مِشِ يٌ كَابَنَكٌ رَبَ ﭑ شِلِ سَابُي رَ، نَ كَنيِ مُ نْمَ قٍ حَاشِ قَلَدٍ ﭑ مَ قٍ رَ مَقُرٍ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كُي، مِشِ نَشَن مُ عَ عِكٍلِشِ وٌن شِلِ مَ، عَ كَنيِ نَ وٌن بّ 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شِ يٌ وٌ كِ يٍ ﭑ شِلِ رَ وٌ تٌ بِرَشِ عَلَ شَ مِشِ سُفَندِشِ قْشْ رَ، ﭑ شَ نْندِ قَلَ وٌ بّ، نَ كَنيِ مُ فَنمَ عَ بَرَايِ رَ مُكُ.»مَرَتَنتَنيِ سَابُيمَتِيُ ١٨‏؛٦ ٬ ٩، لُكِ ١٧‏؛١ ٬ ٢]]></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شِ يٌ يِ مِشِ شُرِ كٍرٍن نَتَنتَن، نَشَن دَنشَنِيَشِ ﭑ مَ، عَ قِسَ نَ كَنيِ بّ فّمّ بِنيٍ شَ شِرِ عَ كْنيِ رَ، عَ رَ سِن بَا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44شَ عِ بّلّشّ قِندِ عِ رَتَنتَنسٍ رَ، عَ بٌلٌن. عِ سٌقٍ عَرِيَننَ عِ بّلّشّ كٍرٍن بٌلٌنشِ، نَ قِسَ عِ بّ دِنّ عِ بّلّشّ قِرِن لُشِ نَ، عِ قَ سِفَ يَهَننَمَ، تّ مُ شُبٍنمَ دّننَشّ.]]></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46شَ عِ سَنيِ قِندِ عِ رَتَنتَنسٍ رَ، عَ بٌلٌن. عِ سٌقٍ عَرِيَننَ عِ سَنيِ كٍرٍن بٌلٌنشِ، نَ قِسَ عِ بّ دِنّ عِ سَنيِ قِرِن لُشِ نَ، عِ قَ وٌلِ يَهَننَ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شَ عِ يَ قِندِ عِ رَتَنتَنسٍ رَ، عَ بَ نَ. عِ سٌقٍ عَرِيَننَ عِ يَ كٍرٍن كَنَشِ، نَ قِسَ عِ بّ دِنّ عِ يَ قِرِن لُشِ نَ، عِ قَ وٌلِ يَهَننَ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كُلِ مُ قَشَمَ دّننَشّ، تّ قَن مُ شُبٍنمَ.»مَتِيُ ٥‏؛١٣، لُكِ ١٤‏؛٣٤ ٬ ٣٥]]></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تّ سَمَ نّ مِشِ بِرِن مَ، عَلْ قْشّ سَمَ دٌنسٍ مَ كِ نَشّ.]]></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قْشّ قِندِشِ قٍ قَنيِ نَن نَ، كْنْ شَ قْشّ مّشّمّشّنيِ بَرَ بَ، عَ قَ مّشّمّشّنمَ دِ؟ قْشّ شَ لُ وٌ عِ، وٌ شَ لُ بْحّسَ كُي وٌ بٌرٍ تَ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ننَبِ عٍلِيَ نُن عَننَبِ مُنسَ نَشَ مِنِ قْشِرَبِرّيٍ يَ شْرِ، عٍ نَشَ عٍ تٌ نَا عٍ نُن عِسَ وْيّنقٍ.]]></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ثِيّرِ نَشَ عَ قَلَ عِسَ بّ، «كَرَ مْشْ، قٍ قَنيِ نَ عَ رَ مُشُ تٌ نَ بٍ يِ كِ. مُشُ شَ لِنفِرَ سَشَن يَءِلَن، كٍرٍن عِ فبٍ، كٍرٍن عَننَبِ مُنسَ فبٍ، كٍرٍن عَننَبِ عٍلِيَ ف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ثِيّرِ نَ قَلَ نّ عَ تٌ مُ نُ سٍسٍ كٌلٌن عَ نَشَن قَلَمَ، بَرِ مَ عَ تَن نُن عَ بٌورٍيٍ نُ بَرَ فَاشُ كِ قَ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نبِ، نُشُي نَشَ فٌرٌ عٍ شُن مَ، شُي ندٍ نَشَ مِنِ نُشُي كُي، عَ عَ مَسٍن، «ﭑ مَ دِ مَشَنُشِ نَن يِ كِ. وٌ وٌ تُلِ مَتِ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عِكْرْشِ رَ، عِسَ قْشِرَبِرّيٍ تٌ عٍ يَ رَفٍ، عٍ مُ مِشِ يٌ تٌ عٍ يِرٍ قٌ عِسَ.]]></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2026-06-15T08:24:20Z</dcterms:created>
  <dcterms:modified xsi:type="dcterms:W3CDTF">2026-06-15T08:24:20Z</dcterms:modified>
  <dc:title>Bible.com.au: مَرَكِ 9:1-50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