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8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رَكِ 8: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حَمَ نَشَ عَ دّفٍ هَن عٍ وَ سَ. دٌنسٍ دْنشْي قَن نَشَ مَتٌنفٌ هَن دٍبٍ سٌلٌقٍرٍ نَشَ رَ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شِ وُلُ نَانِ حْندْن نَن نُ نَ نَا. عِسَ تٌ عٍ رَفبِلٍ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تٍ كُنكُي كُي كٍرٍن نَ، عٍ نُن عَ قْشِرَبِرّيٍ نَشَ سِفَ دَلَمَنُتَ بْشِ مَ.قَرِ سّنِيٍ نُن سَدُ سٍنِيٍ شَ دَنشَنِيَتَرٍحَمَتِيُ ١٦‏؛١ ٬ ١٢]]></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قَرِ سّنِيٍ نَشَ قَ، عٍ نُن عِسَ نَشَ وْيّن قْلْ. عٍ تٌ نُ وَ مَ عَ مَتٌقٍ، عٍ نَشَ عَ مَشْرِن عَ شَ تْنشُمَ مَكَابَشِ ندٍ مَسٍن عٍ بّ كٍلِقٍ كٌورٍ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نَشَ عِسَ بْحّ تْورْ كِ قَنيِ. عَ نَشَ عَ مَسٍن، «مُنقٍ رَ يِ وَشَتِ مِشِيٍ ﭑ مَشْرِنمَ تْنشُمَ مَكَابَشِ مَ؟ ﭑ شَ نْندِ قَلَ وٌ بّ، تْنشُمَ يٌ مُ قِمَ يِ وَشَتِ مِشِ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شَنبِ عَ نَشَ كٍلِ عٍ شُن مَ، عَ مَن بَكِ كُنكُي كُي فِرِقٍ رَ نَاكِرِ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قْشِرَبِرّيٍ نُ بَرَ نّيمُ قَدٍ تَامِ ندٍ رَ عٍ شُن. تَامِ فُندِ كٍرٍن ثٍتِ نَن نُ نَ عٍ يِ رَ كُنكُي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 نَشَ يِ مَتِنتِن عٍ رَ، «وٌ وٌ يّتّ رَتَنفَ قَرِ سّنِيٍ نُن هٍرٌدٍ شَ لّبِ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سٌ وْيّنقٍ عٍ بٌرٍ بّ نَ قٍ مَ، عَ عَ نَ قَلَشِ نّ بَرِ مَ تَامِ مُ نَ عٍ 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 تٌ عٍ شَ وْيّنيِ كٌلٌن، عَ نَشَ عَ مَسٍن عٍ بّ، «وٌ تَامِ قٍ قَلَمَ وٌ بٌرٍ بّ مُنقٍ رَ؟ هَن يَ وٌ مُ شَشِلِ سْتْ، وٌ مُ قٍ قَهَامُ؟ وٌ شَشِلِ مُ رَبِ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دٌنسٍ قِقٍ شّمّ مِشِ وُلُ نَانِ مَمَتِيُ ١٥‏؛٣٢ ٬ ٣٩]]></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يَ نَ وٌ بّ، كْنْ وٌ مُ سٍ تٌمَ. تُلِ نَ وٌ بّ، كْنْ وٌ مُ قٍ مّمَ. وٌ نّيمُشِ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تَامِ فُندِ سُولِ عِتَشُن مِشِ وُلُ سُولِ مَ دّننَشّ، وٌ دٍبٍ يٍرِ رَقٍ تَامِ دْنشْي رَ؟» عٍ نَشَ عَ يَابِ، «قُ نُن قِرِ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مَن تٌ تَامِ فُندِ سٌلٌقٍرٍ عِتَشُن شّمّ وُلُ نَانِ مَ، وٌ دٍبٍ يٍرِ رَقٍ تَامِ دْنشْي رَ؟» عٍ نَشَ عَ يَابِ، «سٌلٌقٍ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قَ عٍ مَشْرِن، «هَن يَ وٌ مُ قَهَامُي سْتْ؟»دْنشُي رَيَلَنقٍ]]></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تٌ سٌ بٍتٍسَيِدَ، مِشِيٍ نَشَ قَ دْنشُي ندٍ رَ عِسَ شْن، عٍ عَ مَيَندِ عَ شَ عَ بّلّشّ سَ عَ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 نَشَ دْنشُي بّلّشّ سُشُ، عَ مِنِ عَ رَ تَا قَرِ مَ. عَ نَشَ عَ دّيٍ سَ عَ يَ مَ، عَ عَ بّلّشّ سَ عَ مَ، عَ قَ عَ مَشْرِن، «عِ سٍ ندٍ تٌ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دْنشُي نَشَ عَ يَ رَبِ، عَ قَ عَ قَلَ، «ﭑ بَرَ مِشِيٍ تٌ حّرّ رَ، كْنْ عٍ لُشِ عَلْ وُرِ بِلِ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 مَن نَشَ عَ بّلّشّ سَ عَ يَ مَ. دْنشُي تٌ عَ يَ رَبِ سْنْن، عَ نُ بَرَ يَلَن، عَ سٍ بِرِن عِفبّمَ عَ قَن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تّمُي، عِسَ نَشَ عَ قَلَ عَ بّ، «فبِلٍن عِ شْنيِ كٍرٍن نَ، هَلِ عِ مُ سٌ تَا كُي.»ثِيّرِ عِسَ كٌلٌنقٍ عَلَ شَ مِشِ سُفَندِشِ رَمَتِيُ ١٦‏؛١٣ ٬ ٢٠، لُكِ ٩‏؛١٨ ٬ ٢١]]></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سَ نُن عَ قْشِرَبِرّيٍ مَن نَشَ مِنِ سِفَقٍ رَ تَا نَشٍيٍ نَ سٍسَرٍيَ قِلِثِ رَبِلِنيِ. كِرَ شْن، عِسَ نَشَ عَ قْشِرَبِرّيٍ مَشْرِن، «مِشِيٍ مُنسٍ قَلَمَ ﭑ مَ قٍ رَ؟ ندٍ لَنشِ ﭑ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سَشَنيِ، حَمَ فبٍفبٍ مَن نُ بَرَ عٍ مَلَن. دٌنسٍ تٌ مُ نُ عٍ يِ رَ، عِسَ نَشَ عَ قْشِرَبِرّيٍ شِلِ، عَ عَ مَسٍن عٍ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عَ يَابِ، «ندٍيٍ عَ قَلَمَ، عَننَبِ يَيَ شُنشَ. ندٍيٍ عَ قَلَمَ، عَننَبِ عٍلِيَ، شَ نَ مُ عَ رَ نَمِحْنمّ فبّ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 مَن نَشَ عٍ مَشْرِن، «كْنْ وٌ تَن نَشّ دِ؟ ندٍ ﭑ نَ؟» ثِيّرِ نَشَ عَ يَابِ، «عَلَ شَ مِشِ سُفَندِشِ نَن نَ عِ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سَ نَشَ عَ مَتِنتِن عٍ رَ، عَ عٍ نَشَ عَ شَ قٍ قَلَ مِشِ يٌ بّ.عِسَ عَ شَ قَشّ نُن مَرَكٍلِ شَ قٍ مَسٍنقٍمَتِيُ ١٦‏؛٢١ ٬ ٢٨، لُكِ ٩‏؛٢٢]]></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سَ نَشَ عَ مَسٍن قْلْ عٍ بّ، عَ قٌ عَدَ مَ شَ دِ شَ تْورّ فبٍفبٍ سْتْ. يُوِقِيٍ شَ قٌرِيٍ، سّرّشّدُبّ كُنتِفِيٍ، نُن سّرِيّ كَرَ مْشْيٍ مُ لَمَ عَ رَ، عٍ عَ قَشَ، كْنْ شِ سَشَن دَنفِ شَنبِ، عَ مَن كٍلِمَ نّ قَشّ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 يِ وْيّنيِ بِرِن مَسٍن عٍ بّ عَ قِيشّ رَ. ثِيّرِ تٌ عَ بّندُن، عٍ سَ تِ عٍ شَتِ مَ، عَ نَشَ سٌ وْيّنقٍ عِسَ مَ، عَ شَ بَ نَ مْولِ قَلَقٍ.]]></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كْنْ عِسَ نَشَ عَ يَ رَقِندِ عَ قْشِرَبِرّيٍ مَ، عَ قَ عَ قَلَ ثِيّرِ بّ، «كٍلِ ﭑ يَ عِ، عِ تَن سٍنتَنّ! عِ شَشِلِ مُ تِشِ عَلَ قٍيٍ شَ رَ، عَ تِشِ عَدَ مَ قٍيٍ نَن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شَنبِ، عِسَ نَشَ حَمَ شِلِ عَ نُن عَ قْشِرَبِرّيٍ، عَ عَ مَسٍن عٍ بّ، «شَ مِشِ وَ بِرَقٍ ﭑ قْشْ رَ، عَ شَ تٌندِ عَ يّتّ مَ، عَ تِن تْورّ نُن قَشّ رَ، عَ بِرَ ﭑ قْشْ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مِشِ نَشَن وَ مَ عَ يّتّ رَكِسِقٍ، نَ كَنيِ لْيمَ نّ. نَشَن عَ يّتّ رَلْيمَ ﭑ تَن مَ قٍ رَ عَ نُن ﭑ مَ شِبَارُ قَنيِ شَ قٍ رَ، نَ كَنيِ كِسِمَ 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دُنِحَ بِرِن سْتْي مُنسٍ قَنمَ مِشِ مَ، شَ عَ سِفَمَ يَهَننَ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قٍ مُندُن نَ، مِشِ نْمَ عَ شَ عَرِيَننَ مَسَرَدٍ نَشَن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بَرَ كِنِكِنِ يِ حَمَ مَ، بَرِ مَ عَ شِ سَشَن نَن يِ كِ، عٍ نَ ﭑ يِرٍ. دٌنسٍ يٌ مُ عٍ بّ يِ كِ.]]></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شَن يٌ يَافِمَ ﭑ تَن نُن ﭑ مَ وْيّنيِ شَ قٍ رَ يِ وَشَتِ مِشِ كٌبِيٍ نُن يُنُبِتْييٍ تَفِ، ﭑ تَن عَدَ مَ شَ دِ قَمَ ﭑ بَبَ شَ نْرّ كُي تّمُي نَشّ ﭑ نُن مَلٍكّ سّنِيّنشِيٍ، ﭑ قَن يَافِمَ نّ نَ كَنيِ شَ قٍ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نَ عَ قَلَ يَ، عٍ شَ سِفَ عٍ شْنيِ كَامّ رَ عٍ مَ، عٍ تْورْ مَ نّ كِرَ شْن كِ قَنيِ. ندٍيٍ نَ عٍ يَ مَ، عٍ كٍلِدٍ مَ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سَ قْشِرَبِرّيٍ نَشَ عَ يَابِ، «تَامِ سْتْمَ دِ يِ وُلَ كُي نَشَن يِ حَمَ وَ سَ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 نَشَ عٍ مَشْرِن، «تَامِ فُندِ يٍرِ نَ وٌ يِ؟» عٍ نَشَ عَ يَابِ، «سٌلٌقٍ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 نَشَ عَ قَلَ حَمَ بّ عٍ شَ دْشْ بْشِ. عَ نَشَ نَ تَامِ فُندِ سٌلٌقٍرٍ تٌنفٌ، عَ عَلَ نُوَلِ سَ. عَ تٌ عٍ عِفِرَ، عَ نَشَ عٍ سٌ عَ قْشِرَبِرّيٍ يِ رَ، عٍ شَ عٍ عِتَشُن حَمَ مَ. عٍ قَن نَشَ عَ رَبَ نَ كِ.]]></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يّشّ لَنمَ ندٍيٍ قَن نُ نَ عٍ يِ رَ. عِسَ تٌ عَلَ نُوَلِ سَ عٍ شَ قٍ رَ، عَ نَشَ عَ قَلَ، عَ عٍ قَن شَ عِتَشُن.]]></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2026-06-15T08:53:29Z</dcterms:created>
  <dcterms:modified xsi:type="dcterms:W3CDTF">2026-06-15T08:53:29Z</dcterms:modified>
  <dc:title>Bible.com.au: مَرَكِ 8:1-38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