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بَرَ عَلَ شَ سّرِيّ بّحِن، وٌ بِرَ مِشِيٍ شَ نَامُنيِ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مَن نَشَ عَ مَسٍن عٍ بّ، «وٌ قَتَشِ دٍ! وٌ فبِلٍنشِ عَلَ شَ سّرِيّ نَن قْشْ رَ عَلَكٌ وٌ شَ بِرَ وٌ فبٍ نَامُنيِ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نَبِ مُنسَ بَرَ عَ مَسٍن، ‹وٌ شَ وٌ بَبَ نُن وٌ نفَ بِنيَ.› عَ مَن بَرَ عَ مَسٍن، ‹مِشِ يٌ نَشَن عَ بَبَ نُن عَ نفَ كٌنبِ، عَ لَن نّ نَ كَنيِ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وٌ تَن نَشّ، شَ مِشِ ندٍ عَ قَلَ عَ بَبَ شَ نَ مُ عَ نفَ بّ، ‹عِ نُ لَنمَ عِ شَ نَشَن سْتْ ﭑ نَ عِ مَلِسٍ رَ، ﭑ بَرَ عَ قِ عَ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لِ نَ كَنيِ مُ قٍقٍ رَبَ عَ بَبَ نُن عَ نفَ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وٌ عَلَ شَ سّرِيّ مَتَندِ مَ وٌ شَ نَامُنيِيٍ سَابُي رَ، وٌ مَن قَ نٍيٍ نَن مَسٍنمَ وٌ شَ دِيٍ بّ. وٌ نَ قٍ مْولِ فبٍفبٍ نَن نَبَمَ، بَقٍ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مَن نَشَ حَمَ شِلِ، عَ عَ مَسٍن عٍ بّ، «وٌ بِرِن شَ وٌ تُلِ مَتِ ﭑ نَ، وٌ شَ قَهَامُي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16دٌنسٍ نَشَن كٍلِ عَ قَرِ مَ، عَ سٌ مِشِ قَتٍ عِ، عَ سٍسٍ مُ نَ نَشَن نْمَ عَ كَنيِ قِندِدٍ مِشِ سّنِيّنتَرٍ رَ. قٍ كٌبِ نَشٍيٍ كٍلِمَ مِشِ بْحّ مَ، نٍيٍ نَن عَ كَنيِ قِندِ مَ مِشِ سّنِيّنتَ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بَرَ كٍلِ حَمَ شُن، عَ سٌ بَنشِ، عَ قْشِرَبِرّيٍ نَشَ عَ مَشْرِن يِ تَالِ وْيّ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مَسٍن عٍ بّ، «يَشَ وٌ قَن مُ قَهَامُي سْتْ؟ وٌ مُ عَ كٌلٌن، عَ دٌنسٍ يٌ كٍلِ عَ قَرِ مَ، عَ سٌ مِشِ قَتٍ عِ، نَ مُ نْمَ عَ كَنيِ قِندِدٍ مِشِ سّنِيّنتَرٍ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نُن عَدَ مَ شَ نَامُنيِمَتِيُ ١٥‏؛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نَ مُ سٌمَ بْحّ شَ كُي، عَ فٌرٌ مَ قُرِ نّ، عَ قَ مِنِ مِشِ قَتٍ عِ.» نَ كُي، عِسَ عَ مَسٍن نّ، عَ دٌنسٍ بِرِن سّنِيّ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نَشَ عَ مَسٍن، «قٍ كٌبِ نَشَن كٍلِمَ مِشِ بْحّ مَ، نَ نَن عَ كَنيِ قِندِ مَ مِشِ سّنِيّنتَ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شَشِلِ كٌبِ قَتَنمَ مِشِ بْحّ نَن نَ، عَلْ لَنفٌيحَ، مُحّ، قَشّ تِ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نّ، وَ سَتَرٍيَ، حَاشُي، يَنقَنتٍيَ، حّنفّيَ، تْونّ، كٌنبِ، يّتّ عِفبٌي، نُن دَشُ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قٍ كٌبِيٍ بِرِن كٍلِمَ مِشِ بْحّ نَن مَ، عٍ عَ كَنيِ قِندِ مِشِ سّنِيّنتَرٍ رَ.»سِرِيَ قٍنِسِيَ فِنّ شَ دَنشَنِيَمَتِيُ ١٥‏؛٢١ ٬ ٢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كٍلِ مّننِ، عَ سِفَ تِرٍ بْشِ مَ. عَ نَشَ سٌ عَ يِفِيَدٍ. عَ مُ نُ وَ مَ مِشِ يٌ شَ عَ يِرٍ كٌلٌن، كْنْ عَ مُ نْ عَ نْشُ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نّ ندٍ نُ نَ، حِننّ نُ نَشَن شَ دِ فِنّ قْشْ رَ. عَ تٌ عِسَ شَ قٍ مّ، عَ نَشَ قَ عَ يِرٍ، عَ سُيِدِ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وِقِ شَ مُ نُ يِ فِنّ رَ، عَ نُ بَرِشِ سِرِيَ قٍنِسِيَ نّ. عَ نَشَ عِسَ مَيَندِ، عَ شَ حِننّ كٍرِ عَ شَ دِ فِنّ قْ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نَشَ عَ يَابِ، «عَ لُ دِ مّيٍ نَن سِنفٍ شَ عٍ دّفٍ، بَرِ مَ عَ مُ لَن تَامِ شَ بَ دِ مّدِيٍ يِ رَ، عَ سَ بَرٍيٍ بُ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فِنّ قَن نَشَ عَ يَابِ، «مَرِفِ، عِ نْندِ، كْنْ بَرٍدِ نَشٍيٍ نَ تٍيبِلِ بُن مَ، عٍ قَن دِ مّيٍ شَ دٌنسٍ دٌنمَ نَشَن بِرَ مَ بْ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رِ سّنِيٍ نَشَ عٍ مَلَن عِسَ يِرٍ، عٍ نُن سّرِيّ كَرَ مْشْ ندٍيٍ نَشٍيٍ نُ بَرَ قَ كٍلِقٍ دَرِ سَ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قَلَ عَ بّ، «عِ شَ يَابِ شَ قٍ رَ، سِفَ، حِننّ بَرَ فبِلٍن عِ شَ دِ فِنّ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فِنّ تٌ فبِلٍن عَ شْنيِ، عَ نَشَ عَ شَ دِ لِ عَ سَشِ سَدٍ مَ، حِننّ بَرَ فبِلٍن عَ قْشْ رَ.عِسَ تُلِشْرِ بٌبٌشِ رَيَلَن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كٍلِ تِرٍ بْشِ، عَ دَنفِ سِدْن، عَ فبِلٍن فَلِلٍ بَا مَبِرِ، تَا قُ بْشِ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قَ تُلِشْرِ ندٍ رَ عَ شْن مَ، وْيّنقٍ شْرْشْشِ نَشَن مَ، عٍ عِسَ مَيَندِ عَ شَ عَ بّلّشّ سَ عَ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نَشَ تُلِشْرِ تٌنفٌ حَمَ يِرٍ، عٍ سَ تِ عٍ شَتِ مَ. عِسَ نَشَ عَ بّلّشّسٌلٍيٍ رَ سٌ تُلِشْرِ تُلِيٍ كُي، عَ عَ يّتّ كَن دّيٍ سَ عَ نّن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يَ رَتٍ كٌورٍ، عَ عَ حّنفِ رَتٍ عَ بٍلٍبٍلٍ رَ. عَ قَ عَ قَلَ تُلِشْرِ بّ، «عٍقَقَتَ!» نَ نَن قَلَشِ عٍ شَ شُي، «عِ شَ رَ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لِيٍ نَشَ قٍ مّ كٍرٍن نَ، عَ نّنيِ قَن نَشَ كٍلِ، عَ نَشَ وْيّن قْلْ عَ قَن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نَشَ عٍ يَمَرِ، عَ عٍ نَشَ يِ قٍ قَلَ مِشِ يٌ بّ. كْنْ هَلِ عِسَ تٌ نُ تْنيِ دْشْمَ عٍ مَ كِيٌكِ، عٍ تَن نُ سِفَمَ عَ شَ شِبَارُ قَلَ رَ نَن تُ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 بَرَ كَابَ كِ قَنيِ، عٍ نُ عَ قَلَ، «عَ قٍ قَنيِ مْولِ بِرِن نَبَمَ! عَ عَ نِيَمَ تُلِشْرِ شَ قٍ مّ، بٌبٌي قَن شَ وْيّ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تٌ، عَ قْشِرَبِرّ ندٍيٍ عٍ دّفٍمَ عٍ بّلّشّ سّنِيّنتَرٍيٍ رَ، عٍ مُ عٍ رَشَشِ نَامُنيِ كِ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رِ سّنِيٍ نُن يُوِقِ بِرِن نّ عٍ دّفٍمَ قٌ عٍ عٍ بّلّشّ رَشَ سِندٍن عٍ شَ نَامُنيِ كِ مَ نَشَن قَتَنشِ عٍ بٍن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كٍلِ حَمَ يِرٍ، عٍ مُ عٍ دّفٍمَ سِندٍن، قٌ عٍ فّ عٍ مَشَدٍ عَ دِينّ كِ مَ. نَامُنيِ وُيَشِ مَن نَ عٍ يِ رَ، عَلْ تْنبِلِ، تُندٍ، نُن ثَانِ مَشَ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قَرِ سّنِيٍ نُن سّرِيّ كَرَ مْشْيٍ نَشَ عِسَ مَشْرِن، «مُنقٍ رَ عِ قْشِرَبِرّيٍ مُ بِرَشِ قٌرِيٍ شَ نَامُنيِيٍ قْشْ رَ، عٍ نُ عٍ دّفٍ عٍ بّلّشّ سّنِيّنتَرٍ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يَابِ، «وٌ تَن قِلَنكَقُييٍ، عَننَبِ عٍسَيِ نْندِ يَتِ نَن مَسٍن وٌ شَ قٍ رَ عَ شَ كِتَابُي كُي،‹يِ حَمَ ﭑ بِنيَمَ عٍ دّ نّ،كْنْ عٍ بْحّ مَكُيَ ﭑ نَ ثٌ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سَلِ قُقَقُ نَ عَ رَ،بَرِ مَ عٍ مِشِ شَرَنمَ عَدَ مَدِيٍ شَ مَحْشُنيِيٍ نَن نَعَلْ نَ نَامُنيِيٍ نَن قِندِشِ ﭑ تَن مَ سّرِيّ نَن نَ.›»]]></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2026-08-15T13:59:04Z</dcterms:created>
  <dcterms:modified xsi:type="dcterms:W3CDTF">2026-08-15T13:59:04Z</dcterms:modified>
  <dc:title>Bible.com.au: مَرَكِ 7:1-37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