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رَكِ 4: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سَنسِ شْرِ ندٍيٍ قَن نَشَ بِرَ بّندّ قَنيِ مَ. نَ شْرِيٍ تَن، عٍ كٍرٍن كٍرٍن بِرِن سَنسِيٍ نَشَ تْنسْي رَ مِنِ، ندٍيٍ نَشَ شْرِ تٌنفٌ سَشَن نَمِنِ، ندٍيٍ شْرِ تٌنفٌ سٍننِ، ندٍيٍ شْرِ كّ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شَنبِ، عَ نَشَ عَ مَسٍن، «شَ وٌ تُلِ قٍ مّمَ، وٌ وٌ تُلِ مَتِ يِ مَسٍن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سَ تٌ لُ عَ شَتِ مَ، عَ قْشِرَبِرّ قُ نُن قِرِنيِيٍ عَ نُن نَشٍيٍ نُ نَ عَ رَبِلِنيِ، عٍ نَشَ عَ مَشْرِن عَ شَ تَالِيٍ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نَشَ عَ مَسٍن عٍ بّ، «عَلَ بَرَ قَهَامُي قِ وٌ مَ وٌ شَ عَ شَ مَنفّيَ نِينِ فُندٌ كٌلٌن، كْنْ مِشِ فبّتّيٍ تَن قٍ بِرِن مّمَ تَالِ وْيّنيِيٍ نَن 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كٌ‹عٍ شَ قٍ تٌ عَ قَنيِ رَ، كْنْ عٍ نَشَ عَ عِفبّ.عٍ شَ قٍ مّ عَ قَنيِ رَ، كْنْ عٍ نَشَ عَ قَهَامُ.نَ رَبَشِ نّ عَلَكٌ عٍ نَشَ قَ عٍ يَ رَقِندِ عَلَ مَ، عَلَ قَ دِحّ عٍ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شَ عٍ مَشْرِن، «وٌ تٌ مُ قَ يِ تَالِ كُي كٌلٌنشِ، وٌ تَالِ فبّتّيٍ كٌلٌنمَ دِ؟]]></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شّ رَوَلِ نَشَن سَنسِ شْرِ فَرَنسَنمَ، عَ مَنِيَ مِشِ رَ نَشَن عَلَ شَ مَسٍنيِ كَوَندِ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شِ ندٍيٍ مَنِيَشِ نَ سَنسِ شْرِيٍ رَ نَشٍيٍ بِرَ كِرَ شْن. عٍ نّقّ عَلَ شَ مَسٍنيِ مّ، سٍنتَنّ عَ بَ عٍ شَشِلِ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سَنسِ شْرِ نَشٍيٍ بِرَ فّمّ يِرٍ، نٍيٍ مِسَالِشِ مِشِيٍ نَن نَ نَشٍيٍ عَلَ شَ مَسٍنيِ مّمَ، عٍ عَ سُشُ مَقُرٍن سّيوّ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كْنْ سَنكٍ تٌ مُ نَ عٍ بّ، عٍ شَ دَنشَنِيَ مُ بُمَ. تْورّ نُن حَشَنكَتّ نَ عٍ لِ عَلَ شَ مَسٍنيِ شَ قٍ رَ، عٍ فبِلٍنمَ نّ عَلَ شَ قٍ قْشْ رَ كٍرٍن 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شّ رَوَلِ شَ تَالِمَتِيُ ١٣‏؛١ ٬ ٢٣، لُكِ ٨‏؛٤ ٬ ١٥]]></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سَنسِ شْرِ نَشٍيٍ بِرَ تُنبٍ كُنسِيٍ تَفِ، نٍيٍ مِسَالِشِ مِشِيٍ نَن نَ نَشٍيٍ عَلَ شَ مَسٍنيِ مّ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كْنْ يِ دُنِحَ كْنتْقِلِ، نُن نَاقُلِ شْلِ، نُن قٍ فبّتّيٍ شْلِ نَن عٍ سُشُمَ هَن عٍ عَلَ شَ مَسٍنيِ بّحِن. نَ كُي، عَلَ شَ مَسٍنيِ مُ نْمَ عٍ بْحّ مَسَرَدٍ.]]></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سَنسِ شْرِ نَشٍيٍ بِرَ بّندّ قَنيِ تَن مَ، نٍيٍ مِسَالِشِ مِشِيٍ نَن نَ نَشٍيٍ عَلَ شَ مَسٍنيِ مّمَ، عٍ مَن عَ سُشُ، عَ عٍ بْحّ مَسَرَ. شْرِ كٍرٍن بٌفِ تٌنفٌ سَشَن نَمِنِمَ، ندٍيٍ بٌفِ تٌنفٌ سٍننِ، فبّتّيٍ قَن بٌفِ كّمّ.»لَنثُي شَ تَالِلُكِ ٨‏؛١٦ ٬ ١٨]]></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سَ مَن نَشَ عَ مَسٍن عٍ بّ، «لَنثُي نْمَ دْشْدٍ دٍبٍ بُن مَ، شَ نَ مُ سَدٍ بُن مَ؟ عَ مُ دْشْمَ لَنثُي دْشْسٍ شَ قَ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بَرِ مَ سٍ نَشَن بِرِن نْشُنشِ، قٌ عَ بِرِن شَ مَكّنّن. سٍ نَشَن بِرِن قِندِشِ فُندٌ رَ، قٌ عَ بِرِن شَ سَ كّنّ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شَ وٌ تُلِ قٍ مّمَ، وٌ وٌ تُلِ مَتِ يِ مَسٍنيِ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سَ مَن نَشَ عَ مَسٍن عٍ بّ، «وٌ وٌ حْشْ سَ ﭑ مَ مَسٍنيِ شْن. وٌ مَنِيَسٍ نَشَن نَوَلِمَ بٌورٍيٍ بّ، نَ نَن نَوَلِمَ وٌ قَن بّ، عَلَ مَن ندٍ سَ عَ شُ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قَهَامُي كَنيِ شَ قَهَامُي شُن مَسَمَ، كْنْ قَهَامُتَرٍ، هَلِ عَ نَشَن دِ مَحْشُنشِ عَ فبٍ رَ، نَ قَمَ بَدٍ عَ يِ رَ.»سَنسِ شْرِ شَ تَالِ]]></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سَ مَن نَشَ عَ مَسٍن، «عَلَ شَ مَنفّيَ مَنِيَشِ شّمّ نَن نَ نَشَن سَنسِ شْرِ فَرَنسَنمَ شّ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شَ عَ شِقٍ، شَ عَ مُ شِقٍ، كْي نُن يَنيِ، سَنسِ بُلَمَ نّ، عَ تٍ، كْنْ عَ تَن مُ عَ كٌلٌن نَ رَبَمَ كِيٌكِ.]]></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 مَن نَشَ كَوَندِ تِ قْلْ بَا دّ رَ. حَمَ فبٍفبٍ تٌ عٍ مَلَن، عَ نَشَ سَ دْشْ كُنكُي كُي، حَمَ نَشَ لُ بَا دّ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بْشِ نَن سَنسِ رَ مْمَ عَ يّتّ مَ. عَ بُلَمَ نّ سِندٍن، عَ تٍ، عَ تْنسْي مِنِ، عَ شْرِ قَ رَقٍ.]]></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نّقّ مْ، عَ كَنيِ عَ شَبَمَ نّ، بَرِ مَ عَ شَبَ تّمُي بَرَ عَ لِ.»كٌندٍ شْرِ شَ تَالِمَتِيُ ١٣‏؛٣١ ٬ ٣٥، لُكِ ١٣‏؛١٨ ٬ ١٩]]></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سَ مَن نَشَ عَ مَسٍن، «وٌن نْمَ عَلَ شَ مَنفّيَ مِسَالِدٍ مُنسٍ رَ؟ وٌن نْمَ عَ شَ قٍ مَسٍندٍ تَالِ وْيّنيِ مُندُن 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 مَنِيَشِ كٌندٍ شْرِ نَن نَ. عَ نّ سِمَ بْشِ تّمُي نَشّ، عَ شْرِ شُرُن بْشِ سَنسِ بِرِن بّ،]]></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كْنْ شَ عَ بَرَ بُلَ، عَ قِندِ عَ رَ، عَ بِلِ نُن عَ سَلٌنيِيٍ فبٌمَ دَنفِقٍ سَنسِ بِرِن نَ، شْنِيٍ نُ قَ عٍ تّي سَ عَ كْن نَ، نِينِ بُن 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نُ مِشِيٍ كَوَندِ مَ يِ تَالِ وْيّنيِ مْولِ فبٍفبٍ نَن نَ عٍ شَشِلِ بّرّ 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 حَن مُ نُ مَسٍنيِ يٌ تِمَ عٍ بّ شَ تَالِ دَاشِ شَ مَ رَ. كْنْ شَ عٍ نُن عَ قْشِرَبِرّيٍ دٌرٌ بَرَ لُ عَ رَ، عَ نُ عَ بِرِن تَفِ رَبَمَ نّ عٍ بّ.عِسَ قٌيٍ بٍلٍبٍلٍ رَشَرَقٍمَتِيُ ٨‏؛٢٣ ٬ ٢٧، لُكِ ٨‏؛٢٢ ٬ ٢٥]]></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نُنمَرٍ تٌ سٌ نَ لْشْي كٍرٍنيِ، عِسَ نَشَ عَ قَلَ عَ قْشِرَبِرّيٍ بّ، «وٌن شّي نَاكِرِ مَ.»]]></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 قْشِرَبِرّيٍ نَشَ كٍلِ حَمَ شُن، عٍ عِسَ شَنِن كُنكُي كُي عَ نُ نَشَن كُي. عٍ نَشَ كُنكُي فبّتّيٍ قَن شَنِن.]]></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قٌيٍ بٍلٍبٍلٍ نَشَ كٍلِ بَا مَ، مْرْنيِ نُ قَ سَ كُنكُي كُ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قٍ وُيَشِ مَسٍن عٍ بّ تَالِيٍ رَ. عَ شَ كَوَندِ كُي، عَ نَشَ عَ مَسٍن عٍ بّ،]]></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كْنْ عِسَ تَن نُ نَ شِقٍ كُنكُي شْرّ رَ، عَ شُنيِ سَشِ شُنسَسٍ مَ. عَ قْشِرَبِرّيٍ نَشَ قَ عَ رَشُنُ، عٍ عَ قَلَ عَ بّ، «كَرَ مْشْ، عِ مُ كْنتْقِلِشِ وٌن قَشَقٍ رَ؟»]]></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عِسَ تٌ شُنُ، عَ نَشَ شَاحّ قٌيٍ مَ، عَ قَ بَا يَمَرِ، «دُندُ! عِ رَشَرَ!» قٌيٍ نَشَ عِتِ، بَا نَشَ رَشَرَ يٍن!]]></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سَ قَ عٍ مَشْرِن، «وٌ فَاشُشِ مُنقٍ رَ؟ هَن يَ دَنشَنِيَ مُ نَ وٌ بّ؟»]]></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عٍ قَن نَشَ فَاشُ كِ قَنيِ، عٍ نُ عَ قَلَ عٍ بٌرٍ بّ، «ندٍ لَنشِ يِ مَ؟ هَلِ قٌيٍ نُن بَا، عٍ عَ شُي رَبَتُمَ.»]]></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وٌ تُلِ مَتِ. شّ رَوَلِ ندٍ نَن مِنِ سَنسِ شْرِ فَرَنسَندٍ.]]></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تٌ نُ سَنسِ شْرِ فَرَنسَنمَ، شْرِ ندٍيٍ نَشَ بِرَ سَنكِرَ شْن، شْنِيٍ نَشَ قَ، عٍ عٍ دٌن فبِكِ.]]></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شْرِ ندٍيٍ قَن نَشَ بِرَ فّمّ يِرٍ، بّندّ مُ فبٌ دّننَشّ. نٍيٍ نَشَ بُلَ مَقُرٍن نَ، بَرِ مَ نَ بّندّ مُ تِلِ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نْ سٌفٍ تٌ شْنْ، نَ سَنسِيٍ نَشَ رَفَن، عٍ شَرَ فبٍن، بَرِ مَ سَنكٍ مُ نُ نَ عٍ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سَنسِ شْرِ ندٍيٍ قَن نَشَ بِرَ تُنبٍ كُنسِيٍ تَفِ. تُنبٍ كُنسِيٍ نَشَ فبٌ، عٍ سَنسِيٍ عِشّتّن، عٍ عٍ كَنَ، عٍ مُ بٌفِ يٌ رَ مِنِ.]]></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2026-08-15T13:59:06Z</dcterms:created>
  <dcterms:modified xsi:type="dcterms:W3CDTF">2026-08-15T13:59:06Z</dcterms:modified>
  <dc:title>Bible.com.au: مَرَكِ 4:1-41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