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رِ سَلَمُ، عِدُ مٍيَ، يُرُدّن نَاكِرِ، عَ نُن تِرٍ نُن سِدْن نَبِلِنيِيٍ. حَمَ نُ بَرَ عَ مّ عِسَ نُ نَ قٍيٍ نَشٍيٍ رَبَقٍ. نَ نَن عَ تٌ عٍ فبٍفبٍ نَشَ قَ عَ يِ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نَشَ عَ قَلَ عَ قْشِرَبِرّيٍ بّ، عٍ شَ كُنكُي ندٍ شِرِ عَ بّ بَا دّ رَ، عَلَكٌ حَمَ نَشَ قَ عَ شّتّ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عَ تٌ نُ بَرَ مِشِ فبٍفبٍ رَيَلَن، قُرٍ مَيٍ بِرِن نُ كَتَمَ عٍ شَ عٍ بّلّشّ دِن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ننّيٍ نّقّ عِسَ تٌ، عٍ نُ بِرَ مَ عَ بُن مَ، عٍ نُ فبٍلٍفبٍلٍ، «عَلَ شَ دِ نَن 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سَ نَشَ تْنيِ دْشْ عٍ مَ عٍ نَشَ مِشِيٍ رَكٌلٌن عَ شَ قٍ مَ.عِسَ قْشِرَبِرّ قُ نُن قِرِن سُفَندِقٍمَتِيُ ١٠‏؛١ ٬ ٤، لُكِ ٦‏؛١٢ ٬ ١٦]]></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نبِ، عِسَ نَشَ تٍ فٍيَ قَرِ. عَ نَشَ مِشِيٍ شِلِ عَ وَشِ نَشٍيٍ شْن، عٍ قَن نَشَ قَ عَ قّ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قْشِرَبِرّ قُ نُن قِرِن سُفَندِ، عَلَكٌ عٍ شَ لُ عَ سّيتِ مَ، عَ مَن شَ عٍ شّي كَوَندِ رَبَ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شَ سّنبّ قِ عٍ مَ حِننّ كٍرِقٍ رَ مِشِيٍ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شِ قُ نُن قِرِن نَن سُفَندِ؛ سِمْن، عَ نَشَن شِلِ سَ ثِ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كِ، سٍبٍدٍ شَ دِ، نُن يَيَ، يَكِ شُنيَ، عَ نَشَ يِ قِرِنيِيٍ قَن شِلِ سَ بٌوَنٍرِفٍ، نَ نَن قَلَشِ «سٍسَرِنيِ شَ دِ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 قَنيِ رَبَقٍ مَلَبُ لْشْي مَمَتِيُ ١٢‏؛٩ ٬ ٢١، لُكِ ٦‏؛٦ ٬ ١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دِرٍ، قِلِثُ، بَرٌتٌلٌمٍ، مَتِيُ، تٌمَسِ، عَلِقَ شَ دِ يَكِ، تَدَيٌ، سِمْن كَنَان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ن يُدَ سِ عِسِكَرِيٌتِ نَشَن عِسَ يَنقَ، عَ عَ سَ مِشِ كٌبِيٍ بّلّشّ.شَشِلِ سّنِيّنشِ رَ سْتْقٍمَتِيُ ١٢‏؛٢٢ ٬ ٣٣، لُكِ ١١‏؛١٤ ٬ ٢٣، ١٢‏؛١٠]]></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شَنبِ، عٍ نَشَ فبِلٍن بَنشِ، كْنْ حَمَ مَن نَشَ عٍ مَلَن عٍ يِرٍ. عٍ حَن مُ نْ عٍ دّفٍ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شَ مِشِيٍ تٌ عَ مّ، عٍ نَشَ سِفَ عَ قْشْ رَ، بَرِ مَ عٍ نُ عَ قَلَقٍ، «عَ بَرَ دَ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يّ كَرَ مْشْ نَشٍيٍ كٍلِ دَرِ سَلَمُ، نٍيٍ قَن نُ عَ قَلَقٍ، «عَ حِننّيٍ كٍرِ مَ حِننّ مَنفّ بّلّسّبُلُ نَن سَابُ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شِلِ، عَ تَالِ سَ عٍ بّ، «سٍنتَنّ نْمَ سٍنتَنّ كٍرِ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حَمَنّ عَ يّتّ فٍرٍ لَنتَرٍيَ كُي، نَ حَمَنّ مُ شَ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دٍنبَيَ قَن عَ يّتّ فٍرٍ لَنتَرٍيَ كُي، نَ دٍنبَيَ مُ شَن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نتَنّ قَن، شَ عَ عَ يّتّ فٍرٍ لَنتَرٍيَ كُي، عَ شَ قٍ بَرَ حْن، عَ عَ يّتّ كَنَ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عَ كٌلٌن، مِشِ يٌ مُ نْمَ سٌدٍ سّنبّمَ شَ بَنشِ كُي، عَ عَ هَرِفٍ بَ عَ يِ رَ، شَ عَ مُ عَ شِرِ سِندٍن. نَ تّمُي، عَ نْمَ نّ عَ هَرِفٍ بِرِن مُحَ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مَن نَشَ سٌ سَلِدٍ كُي. عَ نَشَ شّمّ ندٍ لِ نَا، نَشَن بّلّشّ تُوشِ عَ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شَ نْندِ قَلَ وٌ بّ، عَلَ دِحّمَ نّ عَدَ مَدِيٍ شَ يُنُبِ نُن مَرَ سْتْي بِرِ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مِشِ نَشَن عَلَ شَشِلِ سّنِيّنشِ رَ سْتْمَ، نَ يُنُبِ تَن مُ نْمَ شَقَرِدٍ نَ كَنيِ بّ عَبَدَ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يِ قٍ بِرِن مَسٍن نّ عٍ بّ، بَرِ مَ عٍ نُ عَ قَلَقٍ نّ، «حِننّ كَنيِ نَ عَ رَ.»عِسَ شَ دٍنبَيَمَتِيُ ١٢‏؛٤٦ ٬ ٥٠، لُكِ ٨‏؛١٩ ٬ ٢١]]></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فَ نُن عَ شُنيَ شّمّمَيٍ نَشَ قَ، عٍ تِ تَندٍ، عٍ مِشِ شّي عِسَ شِلِ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حَمَ نُ دْشْشِ عِسَ رَبِلِنيِ. عٍ نَشَ عَ قَلَ عَ بّ، «عِ نفَ نُن عِ شُنيَيٍ نَ تَندٍ، عٍ وَ مَ وٌ شَ دّ مَسَ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نَشَ عٍ يَابِ، «ندٍ قِندِشِ ﭑ نفَ نُن ﭑ شُنيَ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عَ يَ رَفٍ مِشِيٍ تَفِ نَشٍيٍ نُ دْشْشِ عَ رَبِلِنيِ، عَ قَ عَ مَسٍن، «عَ مَتٌ، ﭑ نفَ نُن ﭑ شُنيَيٍ نَن 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شِ يٌ نَشَن عَلَ وَشْنقٍ رَبَمَ، نَ كَنيِ نَن قِندِشِ ﭑ شُنيَ شّمّمَ، ﭑ مَافِنّ، نُن ﭑ نفَ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 سّنِيٍ نُ عٍ يَ تِشِ عِسَ رَ عٍ شَ عَ مَتٌ شَ عَ عَ رَيَلَنمَ مَلَبُ لْشْي مَ، عَلَكٌ عٍ شَ نْ عَ كَلَمُدٍ قٍ ن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قَلَ شّمّ بّ نَشَن بّلّشّ تُوشِ عَ مَ، «كٍلِ، عِ قَ تِ بٍ، حَمَ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مَشْرِن، «عَ دَشَ قٍ قَنيِ نَن شَ رَبَ مَلَبُ لْشْي، كَ قٍ حَاشِ؟ نِي رَكِسِقٍ نَن دَشَ كَ نِي سْنتْقٍ؟» كْنْ مِشِ يٌ مُ عَ يَا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شْنْشِ نَشَ عٍ مَتٌ، عَ بْحّ تْورْشِ كِ قَنيِ بَرِ مَ كِنِكِنِتَرٍ نَن نُ عٍ رَ. عَ نَشَ عَ قَلَ شّمّ بّ نَشَن بّلّشّ تُوشِ عَ مَ، «عِ بّلّشّ عِتَلَ.» عَ نَشَ عَ عِتَلَ، عَ بّلّشّ نَشَ يَ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رِ سّنِيٍ نَشَ مِنِ كٍرٍن نَ، عٍ تَن نُن هٍرٌدٍ قْشِرَبِرّيٍ نَشَ سَ مَلَنيِ رَبَ عِسَ شِلِ مَ. عٍ نَشَ كِرَ قٍن قْلْ عِسَ قَشَقٍ مَ.حَمَ مَلَنقٍ عِسَ يِرٍمَتِيُ ٤‏؛٢٣ ٬ ٢٥، ١٢‏؛١٥ ٬ ١٦، لُكِ ٦‏؛١٧ ٬ ١٩]]></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نَشَ كٍلِ نَا عٍ نُن عَ قْشِرَبِرّيٍ، عٍ نَشَ سِفَ بَا دّ رَ. حَمَ فبٍفبٍ نَشَ بِرَ عٍ قْشْ رَ كٍلِقٍ فَلِلٍ، يُدَيَ،]]></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مَرَكِ 3:1-35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