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رَكِ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 نَشَ عٍ شَ مَحْشُنيِ كٌلٌن عَ شَشِلِ مَ كٍرٍن نَ. عَ نَشَ عَ قَلَ عٍ بّ، «مُنقٍ رَ يِ مَحْشُنيِ مْولِ نَ وٌ بْحّ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يّنيِ مُندُن سْونّيَ، عَ قَلَقٍ يِ نَمَتّ بّ، ‹عِ شَ يُنُبِيٍ بَرَ شَقَرِ،› كَ عَ قَلَقٍ عَ بّ، ‹كٍلِ، عِ شَ سَدٍ تٌنفٌ، عِ حّ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شَ عَ مَسٍن وٌ بّ عَ عَدَ مَ شَ دِ نْمَ يُنُبِ شَقَرِدٍ دُنِحَ مَ.» عِسَ نَشَ عَ مَسٍن نَمَتّ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شّ عِ بّ، كٍلِ، عِ عِ شَ سَدٍ تٌنفٌ، عِ سِفَ عِ شْ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كٍلِ كٍرٍن نَ، عَ عَ شَ سَدٍ تٌنفٌ، عَ مِنِ بِرِن يَ شْرِ. حَمَ بِرِن دّ نَشَ عِشَرَ، عٍ نُ قَ عَلَ مَتْشْ، «هَن تٌ مُشُ سِنفٍ مُ نُ يِ حْندْن تٌ.»لٍوِ بِرَقٍ عِسَ قْشْ رَمَتِيُ ٩‏؛٩ ٬ ١٣، لُكِ ٥‏؛٢٧ ٬ ٣٢]]></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 مَن نَشَ فٌرٌ بَا دّ رَ. حَمَ بِرِن نَشَ قَ عَ يِرٍ، عَ نُ عٍ كَوَن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 نُ دَنفِقٍ، عَ نَشَ عَلِقَ شَ دِ لٍوِ تٌ، عَ دْشْشِ دُوتِ مَشِلِدٍ. عَ نَشَ عَ قَلَ عَ بّ، «بِرَ ﭑ قْشْ رَ.» لٍوِ نَشَ كٍلِ، عَ بِرَ عَ قْ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لْشْ ندٍ عِسَ نُن عَ قْشِرَبِرّيٍ نُ نَ عٍ دّفٍقٍ لٍوِ شْنيِ. دُوتِ مَشِلِيٍ نُن يُنُبِتْي فبٍفبٍ قَن نُ نَ، عٍ بِرِن نُ عٍ دّفٍقٍ يِرٍ كٍرٍن، بَرِ مَ نَ مِشِ مْولِ وُيَشِ نُ بَرَ بِرَ عِسَ قْشْ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رِيّ كَرَ مْشْ نَشٍيٍ نُ نَ قَرِ سّنِيٍ يَ مَ، عٍ تٌ عِسَ تٌ عَ دّفٍ رَ عٍ نُن دُوتِ مَشِلِيٍ نُن يُنُبِتْييٍ، عٍ نَشَ عَ قْشِرَبِرّيٍ مَشْرِن، «مُنقٍ رَ عِسَ نُن دُوتِ مَشِلِيٍ نُن يُنُبِتْييٍ عٍ دّفٍمَ يِرٍ كٍرٍ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 تٌ نَ مّ، عَ نَشَ عٍ يَابِ، «مِشِ يَلَنشِ هَيِ مُ نَ سٍرِبَ مَ. قُرٍ مَ نَن هَيِ نَ عَ مَ. ﭑ مُ قَشِ تِنشِنتْييٍ شَ شِلِدٍ. ﭑ قَشِ يُنُبِتْييٍ نَن شِلِدٍ.»عِسَ مَشْرِنقٍ سُنيِ مَمَتِيُ ٩‏؛١٤ ٬ ١٧، لُكِ ٥‏؛٣٣ ٬ ٣٩]]></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مَتّ رَيَلَنقٍمَتِيُ ٩‏؛١ ٬ ٨، لُكِ ٥‏؛١٧ ٬ ٢٦]]></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ننَبِ يَيَ قْشِرَبِرّيٍ نُن قَرِ سّنِيٍ تٌ نُ نَ سُنيِ، مِشِيٍ نَشَ قَ عِسَ مَشْرِندٍ، «مُنقٍ رَ يَيَ قْشِرَبِرّيٍ نُن قَرِ سّنِيٍ قْشِرَبِرّيٍ سُنيِ سُشُمَ، كْنْ عِ فبٍيٍ تَن مُ سُن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 نَشَ عٍ يَابِ، «فِنّقٍنيِ شَ قُتِشِرِ شُلُنيِ، عَ بٌورٍيٍ نْمَ سُنيِ سُشُدٍ عَ نَ عٍ قّ مَ تّمُي نَشّ؟ شَ عٍ نُن فِنّقٍنيِ نَ عَ رَ، عٍ مُ نْمَ سُندٍ.]]></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لْشْي قَمَ، فِنّقٍنيِ بَمَ نّ عٍ يَ مَ. نَ وَشَتِ تَن، عٍ سُنيِ سُشُ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 يٌ مُ دُفِ قٌرِ لٌنثٌمَ دُفِ نّينّ رَ، شَ نَ مُ عَ رَ نَ دُفِ نّينّ شُنتُنيِ دُفِ قٌرِ عِبّندُنمَ، دُفِ عِبْو دَنفِ عَ سِنفٍ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 يٌ مَن مُ وّنِ نّينّ سَمَ لّبّ قٌرِ كُي، شَ نَ مُ عَ رَ نَ وّنِ نّينّ نَ قُنتُ، وّنِ لّبّ قٌرِ بُلَمَ نّ. نَ كُي، وّنِ يٌ، لّبّ يٌ، عَ كَنيِ فَنمَ نّ عٍ بِرِن نَ. عَ لَن نّ وّنِ نّينّ شَ سَ لّبّ نّينّ نَن كُي.»مَلَبُ لْشْي شَ سّرِيّمَتِيُ ١٢‏؛١ ٬ ٢١، لُكِ ٦‏؛١ ٬ ١١]]></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لَبُ لْشْ ندٍ، عِسَ نُن عَ قْشِرَبِرّيٍ نُ حّرّقٍ سَنكِرَ مَ شّيٍ تَفِ. عٍ تٌ نُ دَنفِقٍ، عَ قْشِرَبِرّيٍ نَشَ مّنفِ تْنسْي ندٍ بَ قْلْ.]]></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قَرِ سّنِيٍ نَشَ وْيّن عِسَ بّ، «مُنقٍ رَ عٍ نَ مَلَبُ لْشْي سّرِيّ مَتَندِ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 نَشَ عٍ يَابِ، «وٌ مُ نُ عَ شَرَن دَوُدَ نَشَن نَبَ كَامّ تٌ عَ سُشُ، عَ تَن نُن نَشٍيٍ نُ نَ عَ قْشْ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سٌ نّ عَلَ شَ بَنشِ كُي، عَبِيَتَرِ نُ قِندِشِ سّرّشّدُبّ كُنتِفِ رَ تّمُي نَشّ، عَ تَامِ دٌن نَشَن قِشِ عَلَ مَ، عَ ندٍ سٌ عَ قْشِرَبِرّيٍ قَن يِ رَ، هَلِ عَ تٌ مُ نُ دَشَ مِشِ يٌ شَ نَ دٌن، قٌ سّرّشّدُبّ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 مَن نَشَ عَ مَسٍن عٍ بّ، «مَلَبُ لْشْي نَ مِشِ نَن بّ، مِشِ شَ مُ دَاشِ مَلَبُ لْشْي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ندٍيٍ تٌ دَنفِ، عِسَ مَن نَشَ فبِلٍن كَثّرّنَمُ، مِشِيٍ قَ عَ مّ عَ عَ نَ بَ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كُي، عَدَ مَ شَ دِ قِندِشِ مَرِفِ نَن نَ هَلِ مَلَبُ لْشْي شُن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حَمَ فبٍفبٍ نَشَ قَ عَ يِرٍ، بَنشِ كُي نَشَ رَقٍ، تِدٍ نَشَ حْن تَندٍ بِرِن مَ. عِسَ نَشَ عٍ كَوَندِ عَلَ شَ مَسٍن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دٍيٍ نَشَ قَ نَمَتّ رَ عِسَ شْن. شّمّ نَانِ نَن نُ عَ شَنِن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حَمَ تٌ نُ فبٌ، عٍ مُ نُ نْمَ عٍ مَكْرّدٍ عِسَ رَ. نَ كُي، عٍ نَشَ بَنشِ قَرِ يِرٍ ندٍ مَبَ عِسَ يَءِلَنيِ. عٍ نَشَ نَمَتّ رَفٌرٌ مّننِ رَ عَ شَ سَدٍ 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 تٌ عٍ شَ دَنشَنِيَ تٌ، عَ نَشَ عَ قَلَ نَمَتّ بّ، «ﭑ مَ دِ، عِ شَ يُنُبِيٍ بَرَ شَقَ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رِيّ كَرَ مْشْ ندٍيٍ نُ دْشْشِ نَا، عٍ نَشَ عٍ شَشِلِ رَحّ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 وْيّنمَ يِ مْولِ رَ مُنقٍ رَ؟ عَ نَ عَلَ رَ سْتْقٍ نّ يِ كِ! ندٍ نْمَ يُنُبِيٍ شَقَرِدٍ، بَقٍ عَلَ كٍرٍن نَ؟»]]></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2026-06-15T07:55:51Z</dcterms:created>
  <dcterms:modified xsi:type="dcterms:W3CDTF">2026-06-15T07:55:51Z</dcterms:modified>
  <dc:title>Bible.com.au: مَرَكِ 2:1-28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